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60" r:id="rId4"/>
    <p:sldId id="269" r:id="rId5"/>
    <p:sldId id="283"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61" r:id="rId20"/>
    <p:sldId id="262" r:id="rId21"/>
    <p:sldId id="263" r:id="rId22"/>
    <p:sldId id="264" r:id="rId23"/>
    <p:sldId id="265" r:id="rId24"/>
    <p:sldId id="266" r:id="rId25"/>
    <p:sldId id="267" r:id="rId26"/>
    <p:sldId id="268" r:id="rId27"/>
  </p:sldIdLst>
  <p:sldSz cx="9144000" cy="5143500" type="screen16x9"/>
  <p:notesSz cx="6858000" cy="9144000"/>
  <p:embeddedFontLst>
    <p:embeddedFont>
      <p:font typeface="Helvetica Neue" panose="02000503000000020004" pitchFamily="2"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502020204030203" pitchFamily="34"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
      <p:font typeface="Source Sans Pro Light" panose="020F03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9" roundtripDataSignature="AMtx7mi4AbemxNb8ssrXSnLenVlWptOH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AE2B4-8B6B-4D49-B38E-EFA34E015395}">
  <a:tblStyle styleId="{4FBAE2B4-8B6B-4D49-B38E-EFA34E0153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p:restoredTop sz="96327"/>
  </p:normalViewPr>
  <p:slideViewPr>
    <p:cSldViewPr snapToGrid="0" snapToObjects="1">
      <p:cViewPr varScale="1">
        <p:scale>
          <a:sx n="171" d="100"/>
          <a:sy n="171" d="100"/>
        </p:scale>
        <p:origin x="3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1pPr>
            <a:lvl2pPr marL="914400" marR="0" lvl="1"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2pPr>
            <a:lvl3pPr marL="1371600" marR="0" lvl="2"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3pPr>
            <a:lvl4pPr marL="1828800" marR="0" lvl="3"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4pPr>
            <a:lvl5pPr marL="2286000" marR="0" lvl="4"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5pPr>
            <a:lvl6pPr marL="2743200" marR="0" lvl="5"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6pPr>
            <a:lvl7pPr marL="3200400" marR="0" lvl="6"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7pPr>
            <a:lvl8pPr marL="3657600" marR="0" lvl="7"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8pPr>
            <a:lvl9pPr marL="4114800" marR="0" lvl="8" indent="-368300" algn="l" rtl="0">
              <a:lnSpc>
                <a:spcPct val="117999"/>
              </a:lnSpc>
              <a:spcBef>
                <a:spcPts val="0"/>
              </a:spcBef>
              <a:spcAft>
                <a:spcPts val="0"/>
              </a:spcAft>
              <a:buClr>
                <a:schemeClr val="dk1"/>
              </a:buClr>
              <a:buSzPts val="2200"/>
              <a:buFont typeface="Helvetica Neue"/>
              <a:buChar char="■"/>
              <a:defRPr sz="22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139700" algn="l" rtl="0">
              <a:lnSpc>
                <a:spcPct val="117999"/>
              </a:lnSpc>
              <a:spcBef>
                <a:spcPts val="0"/>
              </a:spcBef>
              <a:spcAft>
                <a:spcPts val="0"/>
              </a:spcAft>
              <a:buSzPts val="22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810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8899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0019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29993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899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7830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6395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47798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7371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c984f83e4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6c984f83e4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c07226c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g7ac07226ca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457200" lvl="0" indent="-317500" algn="l" rtl="0">
              <a:lnSpc>
                <a:spcPct val="117999"/>
              </a:lnSpc>
              <a:spcBef>
                <a:spcPts val="0"/>
              </a:spcBef>
              <a:spcAft>
                <a:spcPts val="0"/>
              </a:spcAft>
              <a:buSzPts val="1400"/>
              <a:buChar cha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e56226e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g7e56226e1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b8b6999a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g7b8b6999a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c984f83e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6c984f83e4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b8b6999a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g7b8b6999a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c984f83e4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g6c984f83e4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b8b6999a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g7b8b6999a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800"/>
              </a:spcBef>
              <a:spcAft>
                <a:spcPts val="800"/>
              </a:spcAft>
              <a:buNone/>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ac07226ca_0_1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g7ac07226ca_0_16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139700" algn="l" rtl="0">
              <a:lnSpc>
                <a:spcPct val="117999"/>
              </a:lnSpc>
              <a:spcBef>
                <a:spcPts val="0"/>
              </a:spcBef>
              <a:spcAft>
                <a:spcPts val="0"/>
              </a:spcAft>
              <a:buSzPts val="22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9911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5689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102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6852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bff80d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7abff80d6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800"/>
              </a:spcBef>
              <a:spcAft>
                <a:spcPts val="800"/>
              </a:spcAft>
              <a:buClr>
                <a:srgbClr val="333333"/>
              </a:buClr>
              <a:buSzPts val="1400"/>
              <a:buFont typeface="Source Sans Pro"/>
              <a:buChar char="●"/>
            </a:pPr>
            <a:endParaRPr sz="1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98024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Title">
  <p:cSld name="BLANK_1_1">
    <p:spTree>
      <p:nvGrpSpPr>
        <p:cNvPr id="1" name="Shape 7"/>
        <p:cNvGrpSpPr/>
        <p:nvPr/>
      </p:nvGrpSpPr>
      <p:grpSpPr>
        <a:xfrm>
          <a:off x="0" y="0"/>
          <a:ext cx="0" cy="0"/>
          <a:chOff x="0" y="0"/>
          <a:chExt cx="0" cy="0"/>
        </a:xfrm>
      </p:grpSpPr>
      <p:sp>
        <p:nvSpPr>
          <p:cNvPr id="8" name="Google Shape;8;p60"/>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Google Shape;9;p60"/>
          <p:cNvSpPr txBox="1">
            <a:spLocks noGrp="1"/>
          </p:cNvSpPr>
          <p:nvPr>
            <p:ph type="title"/>
          </p:nvPr>
        </p:nvSpPr>
        <p:spPr>
          <a:xfrm>
            <a:off x="4018925" y="2116613"/>
            <a:ext cx="4476000" cy="61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 name="Google Shape;10;p60"/>
          <p:cNvCxnSpPr/>
          <p:nvPr/>
        </p:nvCxnSpPr>
        <p:spPr>
          <a:xfrm>
            <a:off x="3816300" y="2059500"/>
            <a:ext cx="0" cy="719700"/>
          </a:xfrm>
          <a:prstGeom prst="straightConnector1">
            <a:avLst/>
          </a:prstGeom>
          <a:noFill/>
          <a:ln w="9525" cap="flat" cmpd="sng">
            <a:solidFill>
              <a:srgbClr val="8E7CC3"/>
            </a:solidFill>
            <a:prstDash val="solid"/>
            <a:miter lim="800000"/>
            <a:headEnd type="none" w="sm" len="sm"/>
            <a:tailEnd type="none" w="sm" len="sm"/>
          </a:ln>
        </p:spPr>
      </p:cxnSp>
      <p:sp>
        <p:nvSpPr>
          <p:cNvPr id="11" name="Google Shape;11;p60"/>
          <p:cNvSpPr/>
          <p:nvPr/>
        </p:nvSpPr>
        <p:spPr>
          <a:xfrm>
            <a:off x="0" y="4780493"/>
            <a:ext cx="9144000" cy="363000"/>
          </a:xfrm>
          <a:prstGeom prst="rect">
            <a:avLst/>
          </a:prstGeom>
          <a:solidFill>
            <a:srgbClr val="FBFBF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Google Shape;12;p60"/>
          <p:cNvPicPr preferRelativeResize="0"/>
          <p:nvPr/>
        </p:nvPicPr>
        <p:blipFill rotWithShape="1">
          <a:blip r:embed="rId2">
            <a:alphaModFix/>
          </a:blip>
          <a:srcRect/>
          <a:stretch/>
        </p:blipFill>
        <p:spPr>
          <a:xfrm>
            <a:off x="649086" y="1844700"/>
            <a:ext cx="3017324" cy="1149324"/>
          </a:xfrm>
          <a:prstGeom prst="rect">
            <a:avLst/>
          </a:prstGeom>
          <a:noFill/>
          <a:ln>
            <a:noFill/>
          </a:ln>
        </p:spPr>
      </p:pic>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Title + Blank 1">
  <p:cSld name="Full Title + Blank">
    <p:spTree>
      <p:nvGrpSpPr>
        <p:cNvPr id="1" name="Shape 54"/>
        <p:cNvGrpSpPr/>
        <p:nvPr/>
      </p:nvGrpSpPr>
      <p:grpSpPr>
        <a:xfrm>
          <a:off x="0" y="0"/>
          <a:ext cx="0" cy="0"/>
          <a:chOff x="0" y="0"/>
          <a:chExt cx="0" cy="0"/>
        </a:xfrm>
      </p:grpSpPr>
      <p:sp>
        <p:nvSpPr>
          <p:cNvPr id="55" name="Google Shape;55;p107"/>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6" name="Google Shape;56;p107"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57" name="Google Shape;57;p107"/>
          <p:cNvSpPr txBox="1">
            <a:spLocks noGrp="1"/>
          </p:cNvSpPr>
          <p:nvPr>
            <p:ph type="title"/>
          </p:nvPr>
        </p:nvSpPr>
        <p:spPr>
          <a:xfrm>
            <a:off x="304800" y="168850"/>
            <a:ext cx="7607700" cy="2982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Title">
  <p:cSld name="BLANK_1">
    <p:spTree>
      <p:nvGrpSpPr>
        <p:cNvPr id="1" name="Shape 58"/>
        <p:cNvGrpSpPr/>
        <p:nvPr/>
      </p:nvGrpSpPr>
      <p:grpSpPr>
        <a:xfrm>
          <a:off x="0" y="0"/>
          <a:ext cx="0" cy="0"/>
          <a:chOff x="0" y="0"/>
          <a:chExt cx="0" cy="0"/>
        </a:xfrm>
      </p:grpSpPr>
      <p:sp>
        <p:nvSpPr>
          <p:cNvPr id="59" name="Google Shape;59;p86"/>
          <p:cNvSpPr/>
          <p:nvPr/>
        </p:nvSpPr>
        <p:spPr>
          <a:xfrm flipH="1">
            <a:off x="75" y="-50"/>
            <a:ext cx="45666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86"/>
          <p:cNvSpPr/>
          <p:nvPr/>
        </p:nvSpPr>
        <p:spPr>
          <a:xfrm>
            <a:off x="4566675" y="125"/>
            <a:ext cx="4566600" cy="51435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1" name="Google Shape;61;p86"/>
          <p:cNvSpPr txBox="1">
            <a:spLocks noGrp="1"/>
          </p:cNvSpPr>
          <p:nvPr>
            <p:ph type="title"/>
          </p:nvPr>
        </p:nvSpPr>
        <p:spPr>
          <a:xfrm>
            <a:off x="310650" y="2993525"/>
            <a:ext cx="3945600" cy="610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2" name="Google Shape;62;p86"/>
          <p:cNvPicPr preferRelativeResize="0"/>
          <p:nvPr/>
        </p:nvPicPr>
        <p:blipFill rotWithShape="1">
          <a:blip r:embed="rId2">
            <a:alphaModFix/>
          </a:blip>
          <a:srcRect/>
          <a:stretch/>
        </p:blipFill>
        <p:spPr>
          <a:xfrm>
            <a:off x="774787" y="1844212"/>
            <a:ext cx="3017324" cy="1149324"/>
          </a:xfrm>
          <a:prstGeom prst="rect">
            <a:avLst/>
          </a:prstGeom>
          <a:noFill/>
          <a:ln>
            <a:noFill/>
          </a:ln>
        </p:spPr>
      </p:pic>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 Content / Image">
  <p:cSld name="BLANK_1_1_1_1">
    <p:spTree>
      <p:nvGrpSpPr>
        <p:cNvPr id="1" name="Shape 63"/>
        <p:cNvGrpSpPr/>
        <p:nvPr/>
      </p:nvGrpSpPr>
      <p:grpSpPr>
        <a:xfrm>
          <a:off x="0" y="0"/>
          <a:ext cx="0" cy="0"/>
          <a:chOff x="0" y="0"/>
          <a:chExt cx="0" cy="0"/>
        </a:xfrm>
      </p:grpSpPr>
      <p:sp>
        <p:nvSpPr>
          <p:cNvPr id="64" name="Google Shape;64;p87"/>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5" name="Google Shape;65;p87"/>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66" name="Google Shape;66;p87"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67" name="Google Shape;67;p87"/>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87"/>
          <p:cNvSpPr txBox="1">
            <a:spLocks noGrp="1"/>
          </p:cNvSpPr>
          <p:nvPr>
            <p:ph type="subTitle" idx="1"/>
          </p:nvPr>
        </p:nvSpPr>
        <p:spPr>
          <a:xfrm>
            <a:off x="502075" y="2452275"/>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87"/>
          <p:cNvSpPr txBox="1">
            <a:spLocks noGrp="1"/>
          </p:cNvSpPr>
          <p:nvPr>
            <p:ph type="body" idx="2"/>
          </p:nvPr>
        </p:nvSpPr>
        <p:spPr>
          <a:xfrm>
            <a:off x="502275" y="3083200"/>
            <a:ext cx="3592200" cy="16767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title + Content / Image Alternate">
  <p:cSld name="BLANK_1_1_1_1_4">
    <p:spTree>
      <p:nvGrpSpPr>
        <p:cNvPr id="1" name="Shape 70"/>
        <p:cNvGrpSpPr/>
        <p:nvPr/>
      </p:nvGrpSpPr>
      <p:grpSpPr>
        <a:xfrm>
          <a:off x="0" y="0"/>
          <a:ext cx="0" cy="0"/>
          <a:chOff x="0" y="0"/>
          <a:chExt cx="0" cy="0"/>
        </a:xfrm>
      </p:grpSpPr>
      <p:sp>
        <p:nvSpPr>
          <p:cNvPr id="71" name="Google Shape;71;p88"/>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2" name="Google Shape;72;p88"/>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73" name="Google Shape;73;p88"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74" name="Google Shape;74;p88"/>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88"/>
          <p:cNvSpPr txBox="1">
            <a:spLocks noGrp="1"/>
          </p:cNvSpPr>
          <p:nvPr>
            <p:ph type="subTitle" idx="1"/>
          </p:nvPr>
        </p:nvSpPr>
        <p:spPr>
          <a:xfrm>
            <a:off x="502075" y="2452275"/>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88"/>
          <p:cNvSpPr txBox="1">
            <a:spLocks noGrp="1"/>
          </p:cNvSpPr>
          <p:nvPr>
            <p:ph type="body" idx="2"/>
          </p:nvPr>
        </p:nvSpPr>
        <p:spPr>
          <a:xfrm>
            <a:off x="502275" y="3083200"/>
            <a:ext cx="3592200" cy="16767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 Content / Image Alternate">
  <p:cSld name="BLANK_1_1_1_1_3_1">
    <p:spTree>
      <p:nvGrpSpPr>
        <p:cNvPr id="1" name="Shape 77"/>
        <p:cNvGrpSpPr/>
        <p:nvPr/>
      </p:nvGrpSpPr>
      <p:grpSpPr>
        <a:xfrm>
          <a:off x="0" y="0"/>
          <a:ext cx="0" cy="0"/>
          <a:chOff x="0" y="0"/>
          <a:chExt cx="0" cy="0"/>
        </a:xfrm>
      </p:grpSpPr>
      <p:sp>
        <p:nvSpPr>
          <p:cNvPr id="78" name="Google Shape;78;p89"/>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9" name="Google Shape;79;p89"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80" name="Google Shape;80;p89"/>
          <p:cNvSpPr txBox="1">
            <a:spLocks noGrp="1"/>
          </p:cNvSpPr>
          <p:nvPr>
            <p:ph type="subTitle" idx="1"/>
          </p:nvPr>
        </p:nvSpPr>
        <p:spPr>
          <a:xfrm>
            <a:off x="502075" y="1184017"/>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89"/>
          <p:cNvSpPr txBox="1">
            <a:spLocks noGrp="1"/>
          </p:cNvSpPr>
          <p:nvPr>
            <p:ph type="body" idx="2"/>
          </p:nvPr>
        </p:nvSpPr>
        <p:spPr>
          <a:xfrm>
            <a:off x="502275" y="1814955"/>
            <a:ext cx="3592200" cy="28668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 Blank">
  <p:cSld name="BLANK_1_1_1_1_3_1_1">
    <p:spTree>
      <p:nvGrpSpPr>
        <p:cNvPr id="1" name="Shape 82"/>
        <p:cNvGrpSpPr/>
        <p:nvPr/>
      </p:nvGrpSpPr>
      <p:grpSpPr>
        <a:xfrm>
          <a:off x="0" y="0"/>
          <a:ext cx="0" cy="0"/>
          <a:chOff x="0" y="0"/>
          <a:chExt cx="0" cy="0"/>
        </a:xfrm>
      </p:grpSpPr>
      <p:sp>
        <p:nvSpPr>
          <p:cNvPr id="83" name="Google Shape;83;p90"/>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 name="Google Shape;84;p90"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85" name="Google Shape;85;p90"/>
          <p:cNvSpPr txBox="1">
            <a:spLocks noGrp="1"/>
          </p:cNvSpPr>
          <p:nvPr>
            <p:ph type="subTitle" idx="1"/>
          </p:nvPr>
        </p:nvSpPr>
        <p:spPr>
          <a:xfrm>
            <a:off x="502075" y="1184017"/>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ntent Blocks / Image">
  <p:cSld name="BLANK_1_1_1_1_2">
    <p:spTree>
      <p:nvGrpSpPr>
        <p:cNvPr id="1" name="Shape 86"/>
        <p:cNvGrpSpPr/>
        <p:nvPr/>
      </p:nvGrpSpPr>
      <p:grpSpPr>
        <a:xfrm>
          <a:off x="0" y="0"/>
          <a:ext cx="0" cy="0"/>
          <a:chOff x="0" y="0"/>
          <a:chExt cx="0" cy="0"/>
        </a:xfrm>
      </p:grpSpPr>
      <p:sp>
        <p:nvSpPr>
          <p:cNvPr id="87" name="Google Shape;87;p91"/>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8" name="Google Shape;88;p91"/>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89" name="Google Shape;89;p91"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90" name="Google Shape;90;p91"/>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91"/>
          <p:cNvSpPr txBox="1">
            <a:spLocks noGrp="1"/>
          </p:cNvSpPr>
          <p:nvPr>
            <p:ph type="subTitle" idx="1"/>
          </p:nvPr>
        </p:nvSpPr>
        <p:spPr>
          <a:xfrm>
            <a:off x="502075" y="2452275"/>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91"/>
          <p:cNvSpPr txBox="1">
            <a:spLocks noGrp="1"/>
          </p:cNvSpPr>
          <p:nvPr>
            <p:ph type="body" idx="2"/>
          </p:nvPr>
        </p:nvSpPr>
        <p:spPr>
          <a:xfrm>
            <a:off x="502275" y="3083200"/>
            <a:ext cx="3592200" cy="5022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cxnSp>
        <p:nvCxnSpPr>
          <p:cNvPr id="93" name="Google Shape;93;p91"/>
          <p:cNvCxnSpPr/>
          <p:nvPr/>
        </p:nvCxnSpPr>
        <p:spPr>
          <a:xfrm>
            <a:off x="616954" y="3714113"/>
            <a:ext cx="389700" cy="0"/>
          </a:xfrm>
          <a:prstGeom prst="straightConnector1">
            <a:avLst/>
          </a:prstGeom>
          <a:noFill/>
          <a:ln w="9525" cap="flat" cmpd="sng">
            <a:solidFill>
              <a:schemeClr val="accent2"/>
            </a:solidFill>
            <a:prstDash val="solid"/>
            <a:miter lim="800000"/>
            <a:headEnd type="none" w="sm" len="sm"/>
            <a:tailEnd type="none" w="sm" len="sm"/>
          </a:ln>
        </p:spPr>
      </p:cxnSp>
      <p:sp>
        <p:nvSpPr>
          <p:cNvPr id="94" name="Google Shape;94;p91"/>
          <p:cNvSpPr txBox="1">
            <a:spLocks noGrp="1"/>
          </p:cNvSpPr>
          <p:nvPr>
            <p:ph type="subTitle" idx="3"/>
          </p:nvPr>
        </p:nvSpPr>
        <p:spPr>
          <a:xfrm>
            <a:off x="502075" y="3842850"/>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91"/>
          <p:cNvSpPr txBox="1">
            <a:spLocks noGrp="1"/>
          </p:cNvSpPr>
          <p:nvPr>
            <p:ph type="body" idx="4"/>
          </p:nvPr>
        </p:nvSpPr>
        <p:spPr>
          <a:xfrm>
            <a:off x="502275" y="4473775"/>
            <a:ext cx="3592200" cy="5022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ntent Blocks / Image Alternate">
  <p:cSld name="BLANK_1_1_1_1_2_1">
    <p:spTree>
      <p:nvGrpSpPr>
        <p:cNvPr id="1" name="Shape 96"/>
        <p:cNvGrpSpPr/>
        <p:nvPr/>
      </p:nvGrpSpPr>
      <p:grpSpPr>
        <a:xfrm>
          <a:off x="0" y="0"/>
          <a:ext cx="0" cy="0"/>
          <a:chOff x="0" y="0"/>
          <a:chExt cx="0" cy="0"/>
        </a:xfrm>
      </p:grpSpPr>
      <p:sp>
        <p:nvSpPr>
          <p:cNvPr id="97" name="Google Shape;97;p92"/>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8" name="Google Shape;98;p92"/>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99" name="Google Shape;99;p92"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100" name="Google Shape;100;p92"/>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92"/>
          <p:cNvSpPr txBox="1">
            <a:spLocks noGrp="1"/>
          </p:cNvSpPr>
          <p:nvPr>
            <p:ph type="subTitle" idx="1"/>
          </p:nvPr>
        </p:nvSpPr>
        <p:spPr>
          <a:xfrm>
            <a:off x="502075" y="2452275"/>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2" name="Google Shape;102;p92"/>
          <p:cNvCxnSpPr/>
          <p:nvPr/>
        </p:nvCxnSpPr>
        <p:spPr>
          <a:xfrm>
            <a:off x="616954" y="3714113"/>
            <a:ext cx="389700" cy="0"/>
          </a:xfrm>
          <a:prstGeom prst="straightConnector1">
            <a:avLst/>
          </a:prstGeom>
          <a:noFill/>
          <a:ln w="9525" cap="flat" cmpd="sng">
            <a:solidFill>
              <a:schemeClr val="accent2"/>
            </a:solidFill>
            <a:prstDash val="solid"/>
            <a:miter lim="800000"/>
            <a:headEnd type="none" w="sm" len="sm"/>
            <a:tailEnd type="none" w="sm" len="sm"/>
          </a:ln>
        </p:spPr>
      </p:cxnSp>
      <p:sp>
        <p:nvSpPr>
          <p:cNvPr id="103" name="Google Shape;103;p92"/>
          <p:cNvSpPr txBox="1">
            <a:spLocks noGrp="1"/>
          </p:cNvSpPr>
          <p:nvPr>
            <p:ph type="subTitle" idx="2"/>
          </p:nvPr>
        </p:nvSpPr>
        <p:spPr>
          <a:xfrm>
            <a:off x="502075" y="3842850"/>
            <a:ext cx="3592200" cy="50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92"/>
          <p:cNvSpPr txBox="1">
            <a:spLocks noGrp="1"/>
          </p:cNvSpPr>
          <p:nvPr>
            <p:ph type="body" idx="3"/>
          </p:nvPr>
        </p:nvSpPr>
        <p:spPr>
          <a:xfrm>
            <a:off x="502275" y="3083200"/>
            <a:ext cx="3592200" cy="5022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
        <p:nvSpPr>
          <p:cNvPr id="105" name="Google Shape;105;p92"/>
          <p:cNvSpPr txBox="1">
            <a:spLocks noGrp="1"/>
          </p:cNvSpPr>
          <p:nvPr>
            <p:ph type="body" idx="4"/>
          </p:nvPr>
        </p:nvSpPr>
        <p:spPr>
          <a:xfrm>
            <a:off x="502275" y="4473775"/>
            <a:ext cx="3592200" cy="5022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1pPr>
            <a:lvl2pPr marL="914400" marR="0" lvl="1"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2pPr>
            <a:lvl3pPr marL="1371600" marR="0" lvl="2"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Body Content / Image">
  <p:cSld name="CUSTOM_5">
    <p:spTree>
      <p:nvGrpSpPr>
        <p:cNvPr id="1" name="Shape 106"/>
        <p:cNvGrpSpPr/>
        <p:nvPr/>
      </p:nvGrpSpPr>
      <p:grpSpPr>
        <a:xfrm>
          <a:off x="0" y="0"/>
          <a:ext cx="0" cy="0"/>
          <a:chOff x="0" y="0"/>
          <a:chExt cx="0" cy="0"/>
        </a:xfrm>
      </p:grpSpPr>
      <p:sp>
        <p:nvSpPr>
          <p:cNvPr id="107" name="Google Shape;107;p93"/>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8" name="Google Shape;108;p93"/>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109" name="Google Shape;109;p93"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110" name="Google Shape;110;p93"/>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93"/>
          <p:cNvSpPr txBox="1">
            <a:spLocks noGrp="1"/>
          </p:cNvSpPr>
          <p:nvPr>
            <p:ph type="body" idx="1"/>
          </p:nvPr>
        </p:nvSpPr>
        <p:spPr>
          <a:xfrm>
            <a:off x="502225" y="2452275"/>
            <a:ext cx="3592200" cy="218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2pPr>
            <a:lvl3pPr marL="1371600" marR="0" lvl="2"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ody Content / Image Alternate">
  <p:cSld name="CUSTOM_5_1">
    <p:spTree>
      <p:nvGrpSpPr>
        <p:cNvPr id="1" name="Shape 112"/>
        <p:cNvGrpSpPr/>
        <p:nvPr/>
      </p:nvGrpSpPr>
      <p:grpSpPr>
        <a:xfrm>
          <a:off x="0" y="0"/>
          <a:ext cx="0" cy="0"/>
          <a:chOff x="0" y="0"/>
          <a:chExt cx="0" cy="0"/>
        </a:xfrm>
      </p:grpSpPr>
      <p:sp>
        <p:nvSpPr>
          <p:cNvPr id="113" name="Google Shape;113;p94"/>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4" name="Google Shape;114;p94"/>
          <p:cNvCxnSpPr/>
          <p:nvPr/>
        </p:nvCxnSpPr>
        <p:spPr>
          <a:xfrm>
            <a:off x="616954" y="2323538"/>
            <a:ext cx="389700" cy="0"/>
          </a:xfrm>
          <a:prstGeom prst="straightConnector1">
            <a:avLst/>
          </a:prstGeom>
          <a:noFill/>
          <a:ln w="9525" cap="flat" cmpd="sng">
            <a:solidFill>
              <a:schemeClr val="accent2"/>
            </a:solidFill>
            <a:prstDash val="solid"/>
            <a:miter lim="800000"/>
            <a:headEnd type="none" w="sm" len="sm"/>
            <a:tailEnd type="none" w="sm" len="sm"/>
          </a:ln>
        </p:spPr>
      </p:cxnSp>
      <p:pic>
        <p:nvPicPr>
          <p:cNvPr id="115" name="Google Shape;115;p94" descr="Asset 15@150x.png"/>
          <p:cNvPicPr preferRelativeResize="0"/>
          <p:nvPr/>
        </p:nvPicPr>
        <p:blipFill rotWithShape="1">
          <a:blip r:embed="rId2">
            <a:alphaModFix/>
          </a:blip>
          <a:srcRect/>
          <a:stretch/>
        </p:blipFill>
        <p:spPr>
          <a:xfrm>
            <a:off x="612445" y="607998"/>
            <a:ext cx="398720" cy="367236"/>
          </a:xfrm>
          <a:prstGeom prst="rect">
            <a:avLst/>
          </a:prstGeom>
          <a:noFill/>
          <a:ln>
            <a:noFill/>
          </a:ln>
        </p:spPr>
      </p:pic>
      <p:sp>
        <p:nvSpPr>
          <p:cNvPr id="116" name="Google Shape;116;p94"/>
          <p:cNvSpPr txBox="1">
            <a:spLocks noGrp="1"/>
          </p:cNvSpPr>
          <p:nvPr>
            <p:ph type="title"/>
          </p:nvPr>
        </p:nvSpPr>
        <p:spPr>
          <a:xfrm>
            <a:off x="502224" y="1161625"/>
            <a:ext cx="3592200" cy="1033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94"/>
          <p:cNvSpPr txBox="1">
            <a:spLocks noGrp="1"/>
          </p:cNvSpPr>
          <p:nvPr>
            <p:ph type="body" idx="1"/>
          </p:nvPr>
        </p:nvSpPr>
        <p:spPr>
          <a:xfrm>
            <a:off x="502225" y="2452275"/>
            <a:ext cx="3592200" cy="218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04800" algn="l" rtl="0">
              <a:lnSpc>
                <a:spcPct val="115000"/>
              </a:lnSpc>
              <a:spcBef>
                <a:spcPts val="0"/>
              </a:spcBef>
              <a:spcAft>
                <a:spcPts val="0"/>
              </a:spcAft>
              <a:buClr>
                <a:srgbClr val="FFFFFF"/>
              </a:buClr>
              <a:buSzPts val="1200"/>
              <a:buFont typeface="Source Sans Pro"/>
              <a:buChar char="○"/>
              <a:defRPr sz="1200" b="0" i="0" u="none" strike="noStrike" cap="none">
                <a:solidFill>
                  <a:srgbClr val="FFFFFF"/>
                </a:solidFill>
                <a:latin typeface="Source Sans Pro"/>
                <a:ea typeface="Source Sans Pro"/>
                <a:cs typeface="Source Sans Pro"/>
                <a:sym typeface="Source Sans Pro"/>
              </a:defRPr>
            </a:lvl2pPr>
            <a:lvl3pPr marL="1371600" marR="0" lvl="2" indent="-292100" algn="l" rtl="0">
              <a:lnSpc>
                <a:spcPct val="115000"/>
              </a:lnSpc>
              <a:spcBef>
                <a:spcPts val="0"/>
              </a:spcBef>
              <a:spcAft>
                <a:spcPts val="0"/>
              </a:spcAft>
              <a:buClr>
                <a:srgbClr val="FFFFFF"/>
              </a:buClr>
              <a:buSzPts val="1000"/>
              <a:buFont typeface="Source Sans Pro"/>
              <a:buChar char="■"/>
              <a:defRPr sz="1000" b="0" i="0" u="none" strike="noStrike" cap="none">
                <a:solidFill>
                  <a:srgbClr val="FFFFFF"/>
                </a:solidFill>
                <a:latin typeface="Source Sans Pro"/>
                <a:ea typeface="Source Sans Pro"/>
                <a:cs typeface="Source Sans Pro"/>
                <a:sym typeface="Source Sans Pro"/>
              </a:defRPr>
            </a:lvl3pPr>
            <a:lvl4pPr marL="1828800" marR="0" lvl="3"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FFFFFF"/>
              </a:buClr>
              <a:buSzPts val="900"/>
              <a:buFont typeface="Source Sans Pro"/>
              <a:buChar char="■"/>
              <a:defRPr sz="900" b="0" i="0" u="none" strike="noStrike" cap="none">
                <a:solidFill>
                  <a:srgbClr val="FFFFFF"/>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ull Title + Content">
  <p:cSld name="CUSTOM">
    <p:spTree>
      <p:nvGrpSpPr>
        <p:cNvPr id="1" name="Shape 13"/>
        <p:cNvGrpSpPr/>
        <p:nvPr/>
      </p:nvGrpSpPr>
      <p:grpSpPr>
        <a:xfrm>
          <a:off x="0" y="0"/>
          <a:ext cx="0" cy="0"/>
          <a:chOff x="0" y="0"/>
          <a:chExt cx="0" cy="0"/>
        </a:xfrm>
      </p:grpSpPr>
      <p:sp>
        <p:nvSpPr>
          <p:cNvPr id="14" name="Google Shape;14;p74"/>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 name="Google Shape;15;p74"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16" name="Google Shape;16;p74"/>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74"/>
          <p:cNvSpPr txBox="1">
            <a:spLocks noGrp="1"/>
          </p:cNvSpPr>
          <p:nvPr>
            <p:ph type="body" idx="1"/>
          </p:nvPr>
        </p:nvSpPr>
        <p:spPr>
          <a:xfrm>
            <a:off x="304800" y="976575"/>
            <a:ext cx="8070600" cy="3846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30353E"/>
              </a:buClr>
              <a:buSzPts val="1600"/>
              <a:buFont typeface="Source Sans Pro"/>
              <a:buChar char="●"/>
              <a:defRPr sz="1600" b="0" i="0" u="none" strike="noStrike" cap="none">
                <a:solidFill>
                  <a:srgbClr val="30353E"/>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rgbClr val="30353E"/>
              </a:buClr>
              <a:buSzPts val="1400"/>
              <a:buFont typeface="Source Sans Pro"/>
              <a:buChar char="○"/>
              <a:defRPr sz="1400" b="0" i="0" u="none" strike="noStrike" cap="none">
                <a:solidFill>
                  <a:srgbClr val="30353E"/>
                </a:solidFill>
                <a:latin typeface="Source Sans Pro"/>
                <a:ea typeface="Source Sans Pro"/>
                <a:cs typeface="Source Sans Pro"/>
                <a:sym typeface="Source Sans Pro"/>
              </a:defRPr>
            </a:lvl2pPr>
            <a:lvl3pPr marL="1371600" marR="0" lvl="2" indent="-304800" algn="l" rtl="0">
              <a:lnSpc>
                <a:spcPct val="115000"/>
              </a:lnSpc>
              <a:spcBef>
                <a:spcPts val="0"/>
              </a:spcBef>
              <a:spcAft>
                <a:spcPts val="0"/>
              </a:spcAft>
              <a:buClr>
                <a:srgbClr val="30353E"/>
              </a:buClr>
              <a:buSzPts val="1200"/>
              <a:buFont typeface="Source Sans Pro"/>
              <a:buChar char="■"/>
              <a:defRPr sz="1200" b="0" i="0" u="none" strike="noStrike" cap="none">
                <a:solidFill>
                  <a:srgbClr val="30353E"/>
                </a:solidFill>
                <a:latin typeface="Source Sans Pro"/>
                <a:ea typeface="Source Sans Pro"/>
                <a:cs typeface="Source Sans Pro"/>
                <a:sym typeface="Source Sans Pro"/>
              </a:defRPr>
            </a:lvl3pPr>
            <a:lvl4pPr marL="1828800" marR="0" lvl="3" indent="-292100" algn="l" rtl="0">
              <a:lnSpc>
                <a:spcPct val="115000"/>
              </a:lnSpc>
              <a:spcBef>
                <a:spcPts val="0"/>
              </a:spcBef>
              <a:spcAft>
                <a:spcPts val="0"/>
              </a:spcAft>
              <a:buClr>
                <a:srgbClr val="30353E"/>
              </a:buClr>
              <a:buSzPts val="1000"/>
              <a:buFont typeface="Source Sans Pro"/>
              <a:buChar char="●"/>
              <a:defRPr sz="1000" b="0" i="0" u="none" strike="noStrike" cap="none">
                <a:solidFill>
                  <a:srgbClr val="30353E"/>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ull Title + Content 2 Column">
  <p:cSld name="CUSTOM_1">
    <p:spTree>
      <p:nvGrpSpPr>
        <p:cNvPr id="1" name="Shape 118"/>
        <p:cNvGrpSpPr/>
        <p:nvPr/>
      </p:nvGrpSpPr>
      <p:grpSpPr>
        <a:xfrm>
          <a:off x="0" y="0"/>
          <a:ext cx="0" cy="0"/>
          <a:chOff x="0" y="0"/>
          <a:chExt cx="0" cy="0"/>
        </a:xfrm>
      </p:grpSpPr>
      <p:sp>
        <p:nvSpPr>
          <p:cNvPr id="119" name="Google Shape;119;p95"/>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0" name="Google Shape;120;p95"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121" name="Google Shape;121;p95"/>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95"/>
          <p:cNvSpPr txBox="1">
            <a:spLocks noGrp="1"/>
          </p:cNvSpPr>
          <p:nvPr>
            <p:ph type="body" idx="1"/>
          </p:nvPr>
        </p:nvSpPr>
        <p:spPr>
          <a:xfrm>
            <a:off x="304800" y="976575"/>
            <a:ext cx="3733800" cy="3846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30353E"/>
              </a:buClr>
              <a:buSzPts val="1600"/>
              <a:buFont typeface="Source Sans Pro"/>
              <a:buChar char="●"/>
              <a:defRPr sz="1600" b="0" i="0" u="none" strike="noStrike" cap="none">
                <a:solidFill>
                  <a:srgbClr val="30353E"/>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rgbClr val="30353E"/>
              </a:buClr>
              <a:buSzPts val="1400"/>
              <a:buFont typeface="Source Sans Pro"/>
              <a:buChar char="○"/>
              <a:defRPr sz="1400" b="0" i="0" u="none" strike="noStrike" cap="none">
                <a:solidFill>
                  <a:srgbClr val="30353E"/>
                </a:solidFill>
                <a:latin typeface="Source Sans Pro"/>
                <a:ea typeface="Source Sans Pro"/>
                <a:cs typeface="Source Sans Pro"/>
                <a:sym typeface="Source Sans Pro"/>
              </a:defRPr>
            </a:lvl2pPr>
            <a:lvl3pPr marL="1371600" marR="0" lvl="2" indent="-304800" algn="l" rtl="0">
              <a:lnSpc>
                <a:spcPct val="115000"/>
              </a:lnSpc>
              <a:spcBef>
                <a:spcPts val="0"/>
              </a:spcBef>
              <a:spcAft>
                <a:spcPts val="0"/>
              </a:spcAft>
              <a:buClr>
                <a:srgbClr val="30353E"/>
              </a:buClr>
              <a:buSzPts val="1200"/>
              <a:buFont typeface="Source Sans Pro"/>
              <a:buChar char="■"/>
              <a:defRPr sz="1200" b="0" i="0" u="none" strike="noStrike" cap="none">
                <a:solidFill>
                  <a:srgbClr val="30353E"/>
                </a:solidFill>
                <a:latin typeface="Source Sans Pro"/>
                <a:ea typeface="Source Sans Pro"/>
                <a:cs typeface="Source Sans Pro"/>
                <a:sym typeface="Source Sans Pro"/>
              </a:defRPr>
            </a:lvl3pPr>
            <a:lvl4pPr marL="1828800" marR="0" lvl="3" indent="-292100" algn="l" rtl="0">
              <a:lnSpc>
                <a:spcPct val="115000"/>
              </a:lnSpc>
              <a:spcBef>
                <a:spcPts val="0"/>
              </a:spcBef>
              <a:spcAft>
                <a:spcPts val="0"/>
              </a:spcAft>
              <a:buClr>
                <a:srgbClr val="30353E"/>
              </a:buClr>
              <a:buSzPts val="1000"/>
              <a:buFont typeface="Source Sans Pro"/>
              <a:buChar char="●"/>
              <a:defRPr sz="1000" b="0" i="0" u="none" strike="noStrike" cap="none">
                <a:solidFill>
                  <a:srgbClr val="30353E"/>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9pPr>
          </a:lstStyle>
          <a:p>
            <a:endParaRPr/>
          </a:p>
        </p:txBody>
      </p:sp>
      <p:sp>
        <p:nvSpPr>
          <p:cNvPr id="123" name="Google Shape;123;p95"/>
          <p:cNvSpPr txBox="1">
            <a:spLocks noGrp="1"/>
          </p:cNvSpPr>
          <p:nvPr>
            <p:ph type="body" idx="2"/>
          </p:nvPr>
        </p:nvSpPr>
        <p:spPr>
          <a:xfrm>
            <a:off x="4641900" y="976575"/>
            <a:ext cx="3733800" cy="3846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30353E"/>
              </a:buClr>
              <a:buSzPts val="1600"/>
              <a:buFont typeface="Source Sans Pro"/>
              <a:buChar char="●"/>
              <a:defRPr sz="1600" b="0" i="0" u="none" strike="noStrike" cap="none">
                <a:solidFill>
                  <a:srgbClr val="30353E"/>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rgbClr val="30353E"/>
              </a:buClr>
              <a:buSzPts val="1400"/>
              <a:buFont typeface="Source Sans Pro"/>
              <a:buChar char="○"/>
              <a:defRPr sz="1400" b="0" i="0" u="none" strike="noStrike" cap="none">
                <a:solidFill>
                  <a:srgbClr val="30353E"/>
                </a:solidFill>
                <a:latin typeface="Source Sans Pro"/>
                <a:ea typeface="Source Sans Pro"/>
                <a:cs typeface="Source Sans Pro"/>
                <a:sym typeface="Source Sans Pro"/>
              </a:defRPr>
            </a:lvl2pPr>
            <a:lvl3pPr marL="1371600" marR="0" lvl="2" indent="-304800" algn="l" rtl="0">
              <a:lnSpc>
                <a:spcPct val="115000"/>
              </a:lnSpc>
              <a:spcBef>
                <a:spcPts val="0"/>
              </a:spcBef>
              <a:spcAft>
                <a:spcPts val="0"/>
              </a:spcAft>
              <a:buClr>
                <a:srgbClr val="30353E"/>
              </a:buClr>
              <a:buSzPts val="1200"/>
              <a:buFont typeface="Source Sans Pro"/>
              <a:buChar char="■"/>
              <a:defRPr sz="1200" b="0" i="0" u="none" strike="noStrike" cap="none">
                <a:solidFill>
                  <a:srgbClr val="30353E"/>
                </a:solidFill>
                <a:latin typeface="Source Sans Pro"/>
                <a:ea typeface="Source Sans Pro"/>
                <a:cs typeface="Source Sans Pro"/>
                <a:sym typeface="Source Sans Pro"/>
              </a:defRPr>
            </a:lvl3pPr>
            <a:lvl4pPr marL="1828800" marR="0" lvl="3" indent="-292100" algn="l" rtl="0">
              <a:lnSpc>
                <a:spcPct val="115000"/>
              </a:lnSpc>
              <a:spcBef>
                <a:spcPts val="0"/>
              </a:spcBef>
              <a:spcAft>
                <a:spcPts val="0"/>
              </a:spcAft>
              <a:buClr>
                <a:srgbClr val="30353E"/>
              </a:buClr>
              <a:buSzPts val="1000"/>
              <a:buFont typeface="Source Sans Pro"/>
              <a:buChar char="●"/>
              <a:defRPr sz="1000" b="0" i="0" u="none" strike="noStrike" cap="none">
                <a:solidFill>
                  <a:srgbClr val="30353E"/>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p:cSld name="CUSTOM_2">
    <p:spTree>
      <p:nvGrpSpPr>
        <p:cNvPr id="1" name="Shape 124"/>
        <p:cNvGrpSpPr/>
        <p:nvPr/>
      </p:nvGrpSpPr>
      <p:grpSpPr>
        <a:xfrm>
          <a:off x="0" y="0"/>
          <a:ext cx="0" cy="0"/>
          <a:chOff x="0" y="0"/>
          <a:chExt cx="0" cy="0"/>
        </a:xfrm>
      </p:grpSpPr>
      <p:sp>
        <p:nvSpPr>
          <p:cNvPr id="125" name="Google Shape;125;p96"/>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 name="Google Shape;126;p96"/>
          <p:cNvSpPr/>
          <p:nvPr/>
        </p:nvSpPr>
        <p:spPr>
          <a:xfrm>
            <a:off x="1" y="0"/>
            <a:ext cx="79800" cy="804900"/>
          </a:xfrm>
          <a:prstGeom prst="rect">
            <a:avLst/>
          </a:prstGeom>
          <a:solidFill>
            <a:srgbClr val="E65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96"/>
          <p:cNvSpPr/>
          <p:nvPr/>
        </p:nvSpPr>
        <p:spPr>
          <a:xfrm>
            <a:off x="1" y="804847"/>
            <a:ext cx="79800" cy="1608300"/>
          </a:xfrm>
          <a:prstGeom prst="rect">
            <a:avLst/>
          </a:prstGeom>
          <a:solidFill>
            <a:srgbClr val="FC6D2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96"/>
          <p:cNvSpPr/>
          <p:nvPr/>
        </p:nvSpPr>
        <p:spPr>
          <a:xfrm>
            <a:off x="1" y="2413887"/>
            <a:ext cx="79800" cy="2729700"/>
          </a:xfrm>
          <a:prstGeom prst="rect">
            <a:avLst/>
          </a:prstGeom>
          <a:solidFill>
            <a:srgbClr val="FCA12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96" descr="Asset 15@150x.png"/>
          <p:cNvPicPr preferRelativeResize="0"/>
          <p:nvPr/>
        </p:nvPicPr>
        <p:blipFill rotWithShape="1">
          <a:blip r:embed="rId2">
            <a:alphaModFix/>
          </a:blip>
          <a:srcRect/>
          <a:stretch/>
        </p:blipFill>
        <p:spPr>
          <a:xfrm>
            <a:off x="1018331" y="804847"/>
            <a:ext cx="693244" cy="638486"/>
          </a:xfrm>
          <a:prstGeom prst="rect">
            <a:avLst/>
          </a:prstGeom>
          <a:noFill/>
          <a:ln>
            <a:noFill/>
          </a:ln>
        </p:spPr>
      </p:pic>
      <p:sp>
        <p:nvSpPr>
          <p:cNvPr id="130" name="Google Shape;130;p96"/>
          <p:cNvSpPr txBox="1">
            <a:spLocks noGrp="1"/>
          </p:cNvSpPr>
          <p:nvPr>
            <p:ph type="title"/>
          </p:nvPr>
        </p:nvSpPr>
        <p:spPr>
          <a:xfrm>
            <a:off x="939600" y="1965500"/>
            <a:ext cx="6983100" cy="382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600"/>
              <a:buFont typeface="Arial"/>
              <a:buNone/>
              <a:defRPr sz="2600" b="1" i="0" u="none" strike="noStrike" cap="none">
                <a:solidFill>
                  <a:srgbClr val="FCA12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1" name="Google Shape;131;p96"/>
          <p:cNvCxnSpPr/>
          <p:nvPr/>
        </p:nvCxnSpPr>
        <p:spPr>
          <a:xfrm rot="10800000">
            <a:off x="1018275" y="1736875"/>
            <a:ext cx="694500" cy="0"/>
          </a:xfrm>
          <a:prstGeom prst="straightConnector1">
            <a:avLst/>
          </a:prstGeom>
          <a:noFill/>
          <a:ln w="9525" cap="flat" cmpd="sng">
            <a:solidFill>
              <a:srgbClr val="8E7CC3"/>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2"/>
        <p:cNvGrpSpPr/>
        <p:nvPr/>
      </p:nvGrpSpPr>
      <p:grpSpPr>
        <a:xfrm>
          <a:off x="0" y="0"/>
          <a:ext cx="0" cy="0"/>
          <a:chOff x="0" y="0"/>
          <a:chExt cx="0" cy="0"/>
        </a:xfrm>
      </p:grpSpPr>
      <p:pic>
        <p:nvPicPr>
          <p:cNvPr id="133" name="Google Shape;133;p97" descr="Artboard 2.png"/>
          <p:cNvPicPr preferRelativeResize="0"/>
          <p:nvPr/>
        </p:nvPicPr>
        <p:blipFill rotWithShape="1">
          <a:blip r:embed="rId2">
            <a:alphaModFix/>
          </a:blip>
          <a:srcRect/>
          <a:stretch/>
        </p:blipFill>
        <p:spPr>
          <a:xfrm>
            <a:off x="2621756" y="1679194"/>
            <a:ext cx="3900488" cy="1371600"/>
          </a:xfrm>
          <a:prstGeom prst="rect">
            <a:avLst/>
          </a:prstGeom>
          <a:noFill/>
          <a:ln>
            <a:noFill/>
          </a:ln>
        </p:spPr>
      </p:pic>
      <p:sp>
        <p:nvSpPr>
          <p:cNvPr id="134" name="Google Shape;134;p97"/>
          <p:cNvSpPr txBox="1">
            <a:spLocks noGrp="1"/>
          </p:cNvSpPr>
          <p:nvPr>
            <p:ph type="title"/>
          </p:nvPr>
        </p:nvSpPr>
        <p:spPr>
          <a:xfrm>
            <a:off x="636075" y="3350625"/>
            <a:ext cx="7872000" cy="9522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B7B7B7"/>
              </a:buClr>
              <a:buSzPts val="2600"/>
              <a:buFont typeface="Source Sans Pro Light"/>
              <a:buNone/>
              <a:defRPr sz="2600" b="0" i="0" u="none" strike="noStrike" cap="none">
                <a:solidFill>
                  <a:srgbClr val="B7B7B7"/>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mple background 3">
  <p:cSld name="BLANK_2">
    <p:spTree>
      <p:nvGrpSpPr>
        <p:cNvPr id="1" name="Shape 135"/>
        <p:cNvGrpSpPr/>
        <p:nvPr/>
      </p:nvGrpSpPr>
      <p:grpSpPr>
        <a:xfrm>
          <a:off x="0" y="0"/>
          <a:ext cx="0" cy="0"/>
          <a:chOff x="0" y="0"/>
          <a:chExt cx="0" cy="0"/>
        </a:xfrm>
      </p:grpSpPr>
      <p:sp>
        <p:nvSpPr>
          <p:cNvPr id="136" name="Google Shape;136;p98"/>
          <p:cNvSpPr/>
          <p:nvPr/>
        </p:nvSpPr>
        <p:spPr>
          <a:xfrm>
            <a:off x="0" y="0"/>
            <a:ext cx="9144000" cy="5143500"/>
          </a:xfrm>
          <a:prstGeom prst="rect">
            <a:avLst/>
          </a:prstGeom>
          <a:solidFill>
            <a:schemeClr val="accent6"/>
          </a:solidFill>
          <a:ln>
            <a:noFill/>
          </a:ln>
          <a:effectLst>
            <a:outerShdw blurRad="40000" dist="23000" dir="5400000" rotWithShape="0">
              <a:srgbClr val="000000">
                <a:alpha val="32941"/>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Helvetica Neue"/>
              <a:ea typeface="Helvetica Neue"/>
              <a:cs typeface="Helvetica Neue"/>
              <a:sym typeface="Helvetica Neue"/>
            </a:endParaRPr>
          </a:p>
        </p:txBody>
      </p:sp>
      <p:pic>
        <p:nvPicPr>
          <p:cNvPr id="137" name="Google Shape;137;p98"/>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138" name="Google Shape;138;p98"/>
          <p:cNvSpPr txBox="1">
            <a:spLocks noGrp="1"/>
          </p:cNvSpPr>
          <p:nvPr>
            <p:ph type="title"/>
          </p:nvPr>
        </p:nvSpPr>
        <p:spPr>
          <a:xfrm>
            <a:off x="907875" y="254907"/>
            <a:ext cx="7920000" cy="547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Source Sans Pro"/>
              <a:buNone/>
              <a:defRPr sz="2400" b="0" i="0" u="none" strike="noStrike" cap="none">
                <a:solidFill>
                  <a:srgbClr val="FFFFFF"/>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mple background">
  <p:cSld name="Simple background">
    <p:spTree>
      <p:nvGrpSpPr>
        <p:cNvPr id="1" name="Shape 139"/>
        <p:cNvGrpSpPr/>
        <p:nvPr/>
      </p:nvGrpSpPr>
      <p:grpSpPr>
        <a:xfrm>
          <a:off x="0" y="0"/>
          <a:ext cx="0" cy="0"/>
          <a:chOff x="0" y="0"/>
          <a:chExt cx="0" cy="0"/>
        </a:xfrm>
      </p:grpSpPr>
      <p:sp>
        <p:nvSpPr>
          <p:cNvPr id="140" name="Google Shape;140;p99"/>
          <p:cNvSpPr/>
          <p:nvPr/>
        </p:nvSpPr>
        <p:spPr>
          <a:xfrm>
            <a:off x="0" y="0"/>
            <a:ext cx="9144000" cy="5143500"/>
          </a:xfrm>
          <a:prstGeom prst="rect">
            <a:avLst/>
          </a:prstGeom>
          <a:solidFill>
            <a:schemeClr val="accent6"/>
          </a:solidFill>
          <a:ln>
            <a:noFill/>
          </a:ln>
          <a:effectLst>
            <a:outerShdw blurRad="40000" dist="23000" dir="5400000" rotWithShape="0">
              <a:srgbClr val="000000">
                <a:alpha val="32941"/>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Helvetica Neue"/>
              <a:ea typeface="Helvetica Neue"/>
              <a:cs typeface="Helvetica Neue"/>
              <a:sym typeface="Helvetica Neue"/>
            </a:endParaRPr>
          </a:p>
        </p:txBody>
      </p:sp>
      <p:pic>
        <p:nvPicPr>
          <p:cNvPr id="141" name="Google Shape;141;p99"/>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142" name="Google Shape;142;p99"/>
          <p:cNvSpPr txBox="1">
            <a:spLocks noGrp="1"/>
          </p:cNvSpPr>
          <p:nvPr>
            <p:ph type="title"/>
          </p:nvPr>
        </p:nvSpPr>
        <p:spPr>
          <a:xfrm>
            <a:off x="907875" y="254907"/>
            <a:ext cx="7920000" cy="547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9pPr>
          </a:lstStyle>
          <a:p>
            <a:endParaRPr/>
          </a:p>
        </p:txBody>
      </p:sp>
      <p:sp>
        <p:nvSpPr>
          <p:cNvPr id="143" name="Google Shape;143;p99"/>
          <p:cNvSpPr txBox="1">
            <a:spLocks noGrp="1"/>
          </p:cNvSpPr>
          <p:nvPr>
            <p:ph type="body" idx="1"/>
          </p:nvPr>
        </p:nvSpPr>
        <p:spPr>
          <a:xfrm>
            <a:off x="838574" y="1459042"/>
            <a:ext cx="7988700" cy="3436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0"/>
              </a:spcBef>
              <a:spcAft>
                <a:spcPts val="0"/>
              </a:spcAft>
              <a:buClr>
                <a:srgbClr val="FFFFFF"/>
              </a:buClr>
              <a:buSzPts val="1800"/>
              <a:buFont typeface="Source Sans Pro"/>
              <a:buNone/>
              <a:defRPr sz="1800" b="0" i="0" u="none" strike="noStrike" cap="none">
                <a:solidFill>
                  <a:srgbClr val="FFFFFF"/>
                </a:solidFill>
                <a:latin typeface="Source Sans Pro"/>
                <a:ea typeface="Source Sans Pro"/>
                <a:cs typeface="Source Sans Pro"/>
                <a:sym typeface="Source Sans Pro"/>
              </a:defRPr>
            </a:lvl1pPr>
            <a:lvl2pPr marL="914400" marR="0" lvl="1" indent="-342900" algn="l" rtl="0">
              <a:lnSpc>
                <a:spcPct val="150000"/>
              </a:lnSpc>
              <a:spcBef>
                <a:spcPts val="0"/>
              </a:spcBef>
              <a:spcAft>
                <a:spcPts val="0"/>
              </a:spcAft>
              <a:buClr>
                <a:srgbClr val="FFFFFF"/>
              </a:buClr>
              <a:buSzPts val="1800"/>
              <a:buFont typeface="Source Sans Pro"/>
              <a:buAutoNum type="alphaLcPeriod"/>
              <a:defRPr sz="1800" b="0" i="0" u="none" strike="noStrike" cap="none">
                <a:solidFill>
                  <a:srgbClr val="FFFFFF"/>
                </a:solidFill>
                <a:latin typeface="Source Sans Pro"/>
                <a:ea typeface="Source Sans Pro"/>
                <a:cs typeface="Source Sans Pro"/>
                <a:sym typeface="Source Sans Pro"/>
              </a:defRPr>
            </a:lvl2pPr>
            <a:lvl3pPr marL="1371600" marR="0" lvl="2" indent="-342900" algn="l" rtl="0">
              <a:lnSpc>
                <a:spcPct val="150000"/>
              </a:lnSpc>
              <a:spcBef>
                <a:spcPts val="0"/>
              </a:spcBef>
              <a:spcAft>
                <a:spcPts val="0"/>
              </a:spcAft>
              <a:buClr>
                <a:srgbClr val="FFFFFF"/>
              </a:buClr>
              <a:buSzPts val="1800"/>
              <a:buFont typeface="Source Sans Pro"/>
              <a:buAutoNum type="romanLcPeriod"/>
              <a:defRPr sz="1800" b="0" i="0" u="none" strike="noStrike" cap="none">
                <a:solidFill>
                  <a:srgbClr val="FFFFFF"/>
                </a:solidFill>
                <a:latin typeface="Source Sans Pro"/>
                <a:ea typeface="Source Sans Pro"/>
                <a:cs typeface="Source Sans Pro"/>
                <a:sym typeface="Source Sans Pro"/>
              </a:defRPr>
            </a:lvl3pPr>
            <a:lvl4pPr marL="1828800" marR="0" lvl="3" indent="-342900" algn="l" rtl="0">
              <a:lnSpc>
                <a:spcPct val="150000"/>
              </a:lnSpc>
              <a:spcBef>
                <a:spcPts val="0"/>
              </a:spcBef>
              <a:spcAft>
                <a:spcPts val="0"/>
              </a:spcAft>
              <a:buClr>
                <a:srgbClr val="FFFFFF"/>
              </a:buClr>
              <a:buSzPts val="1800"/>
              <a:buFont typeface="Source Sans Pro"/>
              <a:buAutoNum type="arabicPeriod"/>
              <a:defRPr sz="1800" b="0" i="0" u="none" strike="noStrike" cap="none">
                <a:solidFill>
                  <a:srgbClr val="FFFFFF"/>
                </a:solidFill>
                <a:latin typeface="Source Sans Pro"/>
                <a:ea typeface="Source Sans Pro"/>
                <a:cs typeface="Source Sans Pro"/>
                <a:sym typeface="Source Sans Pro"/>
              </a:defRPr>
            </a:lvl4pPr>
            <a:lvl5pPr marL="2286000" marR="0" lvl="4" indent="-342900" algn="l" rtl="0">
              <a:lnSpc>
                <a:spcPct val="150000"/>
              </a:lnSpc>
              <a:spcBef>
                <a:spcPts val="0"/>
              </a:spcBef>
              <a:spcAft>
                <a:spcPts val="0"/>
              </a:spcAft>
              <a:buClr>
                <a:srgbClr val="FFFFFF"/>
              </a:buClr>
              <a:buSzPts val="1800"/>
              <a:buFont typeface="Source Sans Pro"/>
              <a:buAutoNum type="alphaLcPeriod"/>
              <a:defRPr sz="1800" b="0" i="0" u="none" strike="noStrike" cap="none">
                <a:solidFill>
                  <a:srgbClr val="FFFFFF"/>
                </a:solidFill>
                <a:latin typeface="Source Sans Pro"/>
                <a:ea typeface="Source Sans Pro"/>
                <a:cs typeface="Source Sans Pro"/>
                <a:sym typeface="Source Sans Pro"/>
              </a:defRPr>
            </a:lvl5pPr>
            <a:lvl6pPr marL="2743200" marR="0" lvl="5" indent="-342900" algn="l" rtl="0">
              <a:lnSpc>
                <a:spcPct val="150000"/>
              </a:lnSpc>
              <a:spcBef>
                <a:spcPts val="0"/>
              </a:spcBef>
              <a:spcAft>
                <a:spcPts val="0"/>
              </a:spcAft>
              <a:buClr>
                <a:srgbClr val="FFFFFF"/>
              </a:buClr>
              <a:buSzPts val="1800"/>
              <a:buFont typeface="Source Sans Pro"/>
              <a:buAutoNum type="romanLcPeriod"/>
              <a:defRPr sz="1800" b="0" i="0" u="none" strike="noStrike" cap="none">
                <a:solidFill>
                  <a:srgbClr val="FFFFFF"/>
                </a:solidFill>
                <a:latin typeface="Source Sans Pro"/>
                <a:ea typeface="Source Sans Pro"/>
                <a:cs typeface="Source Sans Pro"/>
                <a:sym typeface="Source Sans Pro"/>
              </a:defRPr>
            </a:lvl6pPr>
            <a:lvl7pPr marL="3200400" marR="0" lvl="6" indent="-342900" algn="l" rtl="0">
              <a:lnSpc>
                <a:spcPct val="150000"/>
              </a:lnSpc>
              <a:spcBef>
                <a:spcPts val="0"/>
              </a:spcBef>
              <a:spcAft>
                <a:spcPts val="0"/>
              </a:spcAft>
              <a:buClr>
                <a:srgbClr val="FFFFFF"/>
              </a:buClr>
              <a:buSzPts val="1800"/>
              <a:buFont typeface="Source Sans Pro"/>
              <a:buAutoNum type="arabicPeriod"/>
              <a:defRPr sz="1800" b="0" i="0" u="none" strike="noStrike" cap="none">
                <a:solidFill>
                  <a:srgbClr val="FFFFFF"/>
                </a:solidFill>
                <a:latin typeface="Source Sans Pro"/>
                <a:ea typeface="Source Sans Pro"/>
                <a:cs typeface="Source Sans Pro"/>
                <a:sym typeface="Source Sans Pro"/>
              </a:defRPr>
            </a:lvl7pPr>
            <a:lvl8pPr marL="3657600" marR="0" lvl="7" indent="-342900" algn="l" rtl="0">
              <a:lnSpc>
                <a:spcPct val="150000"/>
              </a:lnSpc>
              <a:spcBef>
                <a:spcPts val="0"/>
              </a:spcBef>
              <a:spcAft>
                <a:spcPts val="0"/>
              </a:spcAft>
              <a:buClr>
                <a:srgbClr val="FFFFFF"/>
              </a:buClr>
              <a:buSzPts val="1800"/>
              <a:buFont typeface="Source Sans Pro"/>
              <a:buAutoNum type="alphaLcPeriod"/>
              <a:defRPr sz="1800" b="0" i="0" u="none" strike="noStrike" cap="none">
                <a:solidFill>
                  <a:srgbClr val="FFFFFF"/>
                </a:solidFill>
                <a:latin typeface="Source Sans Pro"/>
                <a:ea typeface="Source Sans Pro"/>
                <a:cs typeface="Source Sans Pro"/>
                <a:sym typeface="Source Sans Pro"/>
              </a:defRPr>
            </a:lvl8pPr>
            <a:lvl9pPr marL="4114800" marR="0" lvl="8" indent="-342900" algn="l" rtl="0">
              <a:lnSpc>
                <a:spcPct val="150000"/>
              </a:lnSpc>
              <a:spcBef>
                <a:spcPts val="0"/>
              </a:spcBef>
              <a:spcAft>
                <a:spcPts val="0"/>
              </a:spcAft>
              <a:buClr>
                <a:srgbClr val="FFFFFF"/>
              </a:buClr>
              <a:buSzPts val="1800"/>
              <a:buFont typeface="Source Sans Pro"/>
              <a:buAutoNum type="romanLcPeriod"/>
              <a:defRPr sz="1800" b="0" i="0" u="none" strike="noStrike" cap="none">
                <a:solidFill>
                  <a:srgbClr val="FFFFFF"/>
                </a:solidFill>
                <a:latin typeface="Source Sans Pro"/>
                <a:ea typeface="Source Sans Pro"/>
                <a:cs typeface="Source Sans Pro"/>
                <a:sym typeface="Source Sans Pro"/>
              </a:defRPr>
            </a:lvl9pPr>
          </a:lstStyle>
          <a:p>
            <a:endParaRPr/>
          </a:p>
        </p:txBody>
      </p:sp>
      <p:sp>
        <p:nvSpPr>
          <p:cNvPr id="144" name="Google Shape;144;p99"/>
          <p:cNvSpPr txBox="1">
            <a:spLocks noGrp="1"/>
          </p:cNvSpPr>
          <p:nvPr>
            <p:ph type="body" idx="2"/>
          </p:nvPr>
        </p:nvSpPr>
        <p:spPr>
          <a:xfrm>
            <a:off x="908447" y="702836"/>
            <a:ext cx="7918800" cy="3327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100000"/>
              </a:lnSpc>
              <a:spcBef>
                <a:spcPts val="0"/>
              </a:spcBef>
              <a:spcAft>
                <a:spcPts val="0"/>
              </a:spcAft>
              <a:buClr>
                <a:schemeClr val="accent1"/>
              </a:buClr>
              <a:buSzPts val="1500"/>
              <a:buFont typeface="Source Sans Pro"/>
              <a:buNone/>
              <a:defRPr sz="1500" b="0" i="0" u="none" strike="noStrike" cap="none">
                <a:solidFill>
                  <a:schemeClr val="accen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FFFFFF"/>
              </a:buClr>
              <a:buSzPts val="1800"/>
              <a:buFont typeface="Source Sans Pro"/>
              <a:buNone/>
              <a:defRPr sz="1800" b="0" i="0" u="none" strike="noStrike" cap="none">
                <a:solidFill>
                  <a:srgbClr val="FFFFFF"/>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FFFFFF"/>
              </a:buClr>
              <a:buSzPts val="1800"/>
              <a:buFont typeface="Source Sans Pro"/>
              <a:buNone/>
              <a:defRPr sz="1800" b="0" i="0" u="none" strike="noStrike" cap="none">
                <a:solidFill>
                  <a:srgbClr val="FFFFFF"/>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FFFFFF"/>
              </a:buClr>
              <a:buSzPts val="1800"/>
              <a:buFont typeface="Source Sans Pro"/>
              <a:buNone/>
              <a:defRPr sz="1800" b="0" i="0" u="none" strike="noStrike" cap="none">
                <a:solidFill>
                  <a:srgbClr val="FFFFFF"/>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FFFFFF"/>
              </a:buClr>
              <a:buSzPts val="1800"/>
              <a:buFont typeface="Source Sans Pro"/>
              <a:buNone/>
              <a:defRPr sz="1800" b="0" i="0" u="none" strike="noStrike" cap="none">
                <a:solidFill>
                  <a:srgbClr val="FFFFFF"/>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7pPr>
            <a:lvl8pPr marL="3657600" marR="0" lvl="7"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8pPr>
            <a:lvl9pPr marL="4114800" marR="0" lvl="8"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mple background 3 1">
  <p:cSld name="BLANK_3">
    <p:spTree>
      <p:nvGrpSpPr>
        <p:cNvPr id="1" name="Shape 146"/>
        <p:cNvGrpSpPr/>
        <p:nvPr/>
      </p:nvGrpSpPr>
      <p:grpSpPr>
        <a:xfrm>
          <a:off x="0" y="0"/>
          <a:ext cx="0" cy="0"/>
          <a:chOff x="0" y="0"/>
          <a:chExt cx="0" cy="0"/>
        </a:xfrm>
      </p:grpSpPr>
      <p:sp>
        <p:nvSpPr>
          <p:cNvPr id="147" name="Google Shape;147;p101"/>
          <p:cNvSpPr/>
          <p:nvPr/>
        </p:nvSpPr>
        <p:spPr>
          <a:xfrm>
            <a:off x="0" y="0"/>
            <a:ext cx="9144000" cy="5143500"/>
          </a:xfrm>
          <a:prstGeom prst="rect">
            <a:avLst/>
          </a:prstGeom>
          <a:solidFill>
            <a:schemeClr val="accent6"/>
          </a:solidFill>
          <a:ln>
            <a:noFill/>
          </a:ln>
          <a:effectLst>
            <a:outerShdw blurRad="40000" dist="23000" dir="5400000" rotWithShape="0">
              <a:srgbClr val="000000">
                <a:alpha val="32941"/>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Helvetica Neue"/>
              <a:ea typeface="Helvetica Neue"/>
              <a:cs typeface="Helvetica Neue"/>
              <a:sym typeface="Helvetica Neue"/>
            </a:endParaRPr>
          </a:p>
        </p:txBody>
      </p:sp>
      <p:pic>
        <p:nvPicPr>
          <p:cNvPr id="148" name="Google Shape;148;p101"/>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149" name="Google Shape;149;p101"/>
          <p:cNvSpPr txBox="1">
            <a:spLocks noGrp="1"/>
          </p:cNvSpPr>
          <p:nvPr>
            <p:ph type="title"/>
          </p:nvPr>
        </p:nvSpPr>
        <p:spPr>
          <a:xfrm>
            <a:off x="907875" y="254907"/>
            <a:ext cx="7920000" cy="547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0"/>
        <p:cNvGrpSpPr/>
        <p:nvPr/>
      </p:nvGrpSpPr>
      <p:grpSpPr>
        <a:xfrm>
          <a:off x="0" y="0"/>
          <a:ext cx="0" cy="0"/>
          <a:chOff x="0" y="0"/>
          <a:chExt cx="0" cy="0"/>
        </a:xfrm>
      </p:grpSpPr>
      <p:pic>
        <p:nvPicPr>
          <p:cNvPr id="151" name="Google Shape;151;p102"/>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152" name="Google Shape;152;p102"/>
          <p:cNvSpPr txBox="1">
            <a:spLocks noGrp="1"/>
          </p:cNvSpPr>
          <p:nvPr>
            <p:ph type="title"/>
          </p:nvPr>
        </p:nvSpPr>
        <p:spPr>
          <a:xfrm>
            <a:off x="907875" y="254907"/>
            <a:ext cx="7920000" cy="547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Source Sans Pro"/>
              <a:buNone/>
              <a:defRPr sz="2400" b="0" i="0" u="none" strike="noStrike" cap="none">
                <a:solidFill>
                  <a:srgbClr val="FFFFFF"/>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153"/>
        <p:cNvGrpSpPr/>
        <p:nvPr/>
      </p:nvGrpSpPr>
      <p:grpSpPr>
        <a:xfrm>
          <a:off x="0" y="0"/>
          <a:ext cx="0" cy="0"/>
          <a:chOff x="0" y="0"/>
          <a:chExt cx="0" cy="0"/>
        </a:xfrm>
      </p:grpSpPr>
      <p:pic>
        <p:nvPicPr>
          <p:cNvPr id="154" name="Google Shape;154;p103"/>
          <p:cNvPicPr preferRelativeResize="0"/>
          <p:nvPr/>
        </p:nvPicPr>
        <p:blipFill rotWithShape="1">
          <a:blip r:embed="rId2">
            <a:alphaModFix/>
          </a:blip>
          <a:srcRect/>
          <a:stretch/>
        </p:blipFill>
        <p:spPr>
          <a:xfrm>
            <a:off x="3846488" y="1451419"/>
            <a:ext cx="1451025" cy="1451025"/>
          </a:xfrm>
          <a:prstGeom prst="rect">
            <a:avLst/>
          </a:prstGeom>
          <a:noFill/>
          <a:ln>
            <a:noFill/>
          </a:ln>
        </p:spPr>
      </p:pic>
      <p:sp>
        <p:nvSpPr>
          <p:cNvPr id="155" name="Google Shape;155;p103"/>
          <p:cNvSpPr txBox="1">
            <a:spLocks noGrp="1"/>
          </p:cNvSpPr>
          <p:nvPr>
            <p:ph type="title"/>
          </p:nvPr>
        </p:nvSpPr>
        <p:spPr>
          <a:xfrm>
            <a:off x="1172813" y="2902444"/>
            <a:ext cx="6798300" cy="4767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1">
  <p:cSld name="Big text 1">
    <p:spTree>
      <p:nvGrpSpPr>
        <p:cNvPr id="1" name="Shape 156"/>
        <p:cNvGrpSpPr/>
        <p:nvPr/>
      </p:nvGrpSpPr>
      <p:grpSpPr>
        <a:xfrm>
          <a:off x="0" y="0"/>
          <a:ext cx="0" cy="0"/>
          <a:chOff x="0" y="0"/>
          <a:chExt cx="0" cy="0"/>
        </a:xfrm>
      </p:grpSpPr>
      <p:sp>
        <p:nvSpPr>
          <p:cNvPr id="157" name="Google Shape;157;p104"/>
          <p:cNvSpPr txBox="1">
            <a:spLocks noGrp="1"/>
          </p:cNvSpPr>
          <p:nvPr>
            <p:ph type="title"/>
          </p:nvPr>
        </p:nvSpPr>
        <p:spPr>
          <a:xfrm>
            <a:off x="573094" y="383188"/>
            <a:ext cx="7998000" cy="43770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FFFFFF"/>
              </a:buClr>
              <a:buSzPts val="3000"/>
              <a:buFont typeface="Helvetica Neue"/>
              <a:buNone/>
              <a:defRPr sz="3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8" name="Google Shape;158;p104"/>
          <p:cNvPicPr preferRelativeResize="0"/>
          <p:nvPr/>
        </p:nvPicPr>
        <p:blipFill rotWithShape="1">
          <a:blip r:embed="rId2">
            <a:alphaModFix/>
          </a:blip>
          <a:srcRect/>
          <a:stretch/>
        </p:blipFill>
        <p:spPr>
          <a:xfrm>
            <a:off x="228595" y="189760"/>
            <a:ext cx="679275" cy="679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Title + 2 Column, Image Left">
  <p:cSld name="CUSTOM_1_2">
    <p:spTree>
      <p:nvGrpSpPr>
        <p:cNvPr id="1" name="Shape 26"/>
        <p:cNvGrpSpPr/>
        <p:nvPr/>
      </p:nvGrpSpPr>
      <p:grpSpPr>
        <a:xfrm>
          <a:off x="0" y="0"/>
          <a:ext cx="0" cy="0"/>
          <a:chOff x="0" y="0"/>
          <a:chExt cx="0" cy="0"/>
        </a:xfrm>
      </p:grpSpPr>
      <p:sp>
        <p:nvSpPr>
          <p:cNvPr id="27" name="Google Shape;27;p84"/>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8" name="Google Shape;28;p84"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29" name="Google Shape;29;p84"/>
          <p:cNvSpPr txBox="1">
            <a:spLocks noGrp="1"/>
          </p:cNvSpPr>
          <p:nvPr>
            <p:ph type="title"/>
          </p:nvPr>
        </p:nvSpPr>
        <p:spPr>
          <a:xfrm>
            <a:off x="304800" y="168850"/>
            <a:ext cx="76179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84"/>
          <p:cNvSpPr txBox="1">
            <a:spLocks noGrp="1"/>
          </p:cNvSpPr>
          <p:nvPr>
            <p:ph type="body" idx="1"/>
          </p:nvPr>
        </p:nvSpPr>
        <p:spPr>
          <a:xfrm>
            <a:off x="4641900" y="976575"/>
            <a:ext cx="3733800" cy="3846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30353E"/>
              </a:buClr>
              <a:buSzPts val="1600"/>
              <a:buFont typeface="Source Sans Pro"/>
              <a:buChar char="●"/>
              <a:defRPr sz="1600" b="0" i="0" u="none" strike="noStrike" cap="none">
                <a:solidFill>
                  <a:srgbClr val="30353E"/>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rgbClr val="30353E"/>
              </a:buClr>
              <a:buSzPts val="1400"/>
              <a:buFont typeface="Source Sans Pro"/>
              <a:buChar char="○"/>
              <a:defRPr sz="1400" b="0" i="0" u="none" strike="noStrike" cap="none">
                <a:solidFill>
                  <a:srgbClr val="30353E"/>
                </a:solidFill>
                <a:latin typeface="Source Sans Pro"/>
                <a:ea typeface="Source Sans Pro"/>
                <a:cs typeface="Source Sans Pro"/>
                <a:sym typeface="Source Sans Pro"/>
              </a:defRPr>
            </a:lvl2pPr>
            <a:lvl3pPr marL="1371600" marR="0" lvl="2" indent="-304800" algn="l" rtl="0">
              <a:lnSpc>
                <a:spcPct val="115000"/>
              </a:lnSpc>
              <a:spcBef>
                <a:spcPts val="0"/>
              </a:spcBef>
              <a:spcAft>
                <a:spcPts val="0"/>
              </a:spcAft>
              <a:buClr>
                <a:srgbClr val="30353E"/>
              </a:buClr>
              <a:buSzPts val="1200"/>
              <a:buFont typeface="Source Sans Pro"/>
              <a:buChar char="■"/>
              <a:defRPr sz="1200" b="0" i="0" u="none" strike="noStrike" cap="none">
                <a:solidFill>
                  <a:srgbClr val="30353E"/>
                </a:solidFill>
                <a:latin typeface="Source Sans Pro"/>
                <a:ea typeface="Source Sans Pro"/>
                <a:cs typeface="Source Sans Pro"/>
                <a:sym typeface="Source Sans Pro"/>
              </a:defRPr>
            </a:lvl3pPr>
            <a:lvl4pPr marL="1828800" marR="0" lvl="3" indent="-292100" algn="l" rtl="0">
              <a:lnSpc>
                <a:spcPct val="115000"/>
              </a:lnSpc>
              <a:spcBef>
                <a:spcPts val="0"/>
              </a:spcBef>
              <a:spcAft>
                <a:spcPts val="0"/>
              </a:spcAft>
              <a:buClr>
                <a:srgbClr val="30353E"/>
              </a:buClr>
              <a:buSzPts val="1000"/>
              <a:buFont typeface="Source Sans Pro"/>
              <a:buChar char="●"/>
              <a:defRPr sz="1000" b="0" i="0" u="none" strike="noStrike" cap="none">
                <a:solidFill>
                  <a:srgbClr val="30353E"/>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ed list" type="tx">
  <p:cSld name="TITLE_AND_BODY">
    <p:spTree>
      <p:nvGrpSpPr>
        <p:cNvPr id="1" name="Shape 159"/>
        <p:cNvGrpSpPr/>
        <p:nvPr/>
      </p:nvGrpSpPr>
      <p:grpSpPr>
        <a:xfrm>
          <a:off x="0" y="0"/>
          <a:ext cx="0" cy="0"/>
          <a:chOff x="0" y="0"/>
          <a:chExt cx="0" cy="0"/>
        </a:xfrm>
      </p:grpSpPr>
      <p:pic>
        <p:nvPicPr>
          <p:cNvPr id="160" name="Google Shape;160;p105"/>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161" name="Google Shape;161;p105"/>
          <p:cNvSpPr txBox="1">
            <a:spLocks noGrp="1"/>
          </p:cNvSpPr>
          <p:nvPr>
            <p:ph type="title"/>
          </p:nvPr>
        </p:nvSpPr>
        <p:spPr>
          <a:xfrm>
            <a:off x="907875" y="254907"/>
            <a:ext cx="7920000" cy="547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B7B7B7"/>
              </a:buClr>
              <a:buSzPts val="2600"/>
              <a:buFont typeface="Helvetica Neue"/>
              <a:buNone/>
              <a:defRPr sz="2600" b="0" i="0" u="none" strike="noStrike" cap="none">
                <a:solidFill>
                  <a:srgbClr val="B7B7B7"/>
                </a:solidFill>
                <a:latin typeface="Helvetica Neue"/>
                <a:ea typeface="Helvetica Neue"/>
                <a:cs typeface="Helvetica Neue"/>
                <a:sym typeface="Helvetica Neue"/>
              </a:defRPr>
            </a:lvl9pPr>
          </a:lstStyle>
          <a:p>
            <a:endParaRPr/>
          </a:p>
        </p:txBody>
      </p:sp>
      <p:sp>
        <p:nvSpPr>
          <p:cNvPr id="162" name="Google Shape;162;p105"/>
          <p:cNvSpPr txBox="1">
            <a:spLocks noGrp="1"/>
          </p:cNvSpPr>
          <p:nvPr>
            <p:ph type="body" idx="1"/>
          </p:nvPr>
        </p:nvSpPr>
        <p:spPr>
          <a:xfrm>
            <a:off x="838575" y="879956"/>
            <a:ext cx="7989300" cy="40161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100000"/>
              </a:lnSpc>
              <a:spcBef>
                <a:spcPts val="0"/>
              </a:spcBef>
              <a:spcAft>
                <a:spcPts val="0"/>
              </a:spcAft>
              <a:buClr>
                <a:schemeClr val="accent1"/>
              </a:buClr>
              <a:buSzPts val="180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2pPr>
            <a:lvl3pPr marL="1371600" marR="0" lvl="2"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6pPr>
            <a:lvl7pPr marL="3200400" marR="0" lvl="6"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7pPr>
            <a:lvl8pPr marL="3657600" marR="0" lvl="7"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8pPr>
            <a:lvl9pPr marL="4114800" marR="0" lvl="8" indent="-342900" algn="l" rtl="0">
              <a:lnSpc>
                <a:spcPct val="150000"/>
              </a:lnSpc>
              <a:spcBef>
                <a:spcPts val="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lank">
  <p:cSld name="BLANK_1_1_1_1_3_1_1_1">
    <p:spTree>
      <p:nvGrpSpPr>
        <p:cNvPr id="1" name="Shape 163"/>
        <p:cNvGrpSpPr/>
        <p:nvPr/>
      </p:nvGrpSpPr>
      <p:grpSpPr>
        <a:xfrm>
          <a:off x="0" y="0"/>
          <a:ext cx="0" cy="0"/>
          <a:chOff x="0" y="0"/>
          <a:chExt cx="0" cy="0"/>
        </a:xfrm>
      </p:grpSpPr>
      <p:sp>
        <p:nvSpPr>
          <p:cNvPr id="164" name="Google Shape;164;p106"/>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106"/>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166"/>
        <p:cNvGrpSpPr/>
        <p:nvPr/>
      </p:nvGrpSpPr>
      <p:grpSpPr>
        <a:xfrm>
          <a:off x="0" y="0"/>
          <a:ext cx="0" cy="0"/>
          <a:chOff x="0" y="0"/>
          <a:chExt cx="0" cy="0"/>
        </a:xfrm>
      </p:grpSpPr>
      <p:sp>
        <p:nvSpPr>
          <p:cNvPr id="167" name="Google Shape;167;p108"/>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68" name="Google Shape;168;p108"/>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69" name="Google Shape;169;p10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W - P - Blank">
  <p:cSld name="FW - P - Blank">
    <p:spTree>
      <p:nvGrpSpPr>
        <p:cNvPr id="1" name="Shape 170"/>
        <p:cNvGrpSpPr/>
        <p:nvPr/>
      </p:nvGrpSpPr>
      <p:grpSpPr>
        <a:xfrm>
          <a:off x="0" y="0"/>
          <a:ext cx="0" cy="0"/>
          <a:chOff x="0" y="0"/>
          <a:chExt cx="0" cy="0"/>
        </a:xfrm>
      </p:grpSpPr>
      <p:sp>
        <p:nvSpPr>
          <p:cNvPr id="171" name="Google Shape;171;p109"/>
          <p:cNvSpPr txBox="1">
            <a:spLocks noGrp="1"/>
          </p:cNvSpPr>
          <p:nvPr>
            <p:ph type="body" idx="1"/>
          </p:nvPr>
        </p:nvSpPr>
        <p:spPr>
          <a:xfrm>
            <a:off x="499340" y="644652"/>
            <a:ext cx="8146500" cy="211800"/>
          </a:xfrm>
          <a:prstGeom prst="rect">
            <a:avLst/>
          </a:prstGeom>
          <a:noFill/>
          <a:ln>
            <a:noFill/>
          </a:ln>
        </p:spPr>
        <p:txBody>
          <a:bodyPr spcFirstLastPara="1" wrap="square" lIns="0" tIns="0" rIns="34275" bIns="0" anchor="t" anchorCtr="0">
            <a:noAutofit/>
          </a:bodyPr>
          <a:lstStyle>
            <a:lvl1pPr marL="457200" marR="0" lvl="0" indent="-228600" algn="l" rtl="0">
              <a:lnSpc>
                <a:spcPct val="100000"/>
              </a:lnSpc>
              <a:spcBef>
                <a:spcPts val="0"/>
              </a:spcBef>
              <a:spcAft>
                <a:spcPts val="0"/>
              </a:spcAft>
              <a:buClr>
                <a:srgbClr val="000000"/>
              </a:buClr>
              <a:buSzPts val="1200"/>
              <a:buFont typeface="Arial"/>
              <a:buNone/>
              <a:defRPr sz="1100" b="1"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rgbClr val="000000"/>
              </a:buClr>
              <a:buSzPts val="1400"/>
              <a:buFont typeface="Arial"/>
              <a:buChar char="o"/>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3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2" name="Google Shape;172;p109"/>
          <p:cNvSpPr txBox="1">
            <a:spLocks noGrp="1"/>
          </p:cNvSpPr>
          <p:nvPr>
            <p:ph type="ftr" idx="11"/>
          </p:nvPr>
        </p:nvSpPr>
        <p:spPr>
          <a:xfrm>
            <a:off x="503672" y="4464558"/>
            <a:ext cx="8142000" cy="193800"/>
          </a:xfrm>
          <a:prstGeom prst="rect">
            <a:avLst/>
          </a:prstGeom>
          <a:noFill/>
          <a:ln>
            <a:noFill/>
          </a:ln>
        </p:spPr>
        <p:txBody>
          <a:bodyPr spcFirstLastPara="1" wrap="square" lIns="0" tIns="34275" rIns="68575" bIns="34275" anchor="b" anchorCtr="0">
            <a:noAutofit/>
          </a:bodyPr>
          <a:lstStyle>
            <a:lvl1pPr marR="0" lvl="0" algn="l" rtl="0">
              <a:lnSpc>
                <a:spcPct val="90000"/>
              </a:lnSpc>
              <a:spcBef>
                <a:spcPts val="0"/>
              </a:spcBef>
              <a:spcAft>
                <a:spcPts val="0"/>
              </a:spcAft>
              <a:buClr>
                <a:srgbClr val="000000"/>
              </a:buClr>
              <a:buSzPts val="1100"/>
              <a:buFont typeface="Arial"/>
              <a:buNone/>
              <a:defRPr sz="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500" b="0" i="0" u="none" strike="noStrike" cap="none">
                <a:solidFill>
                  <a:schemeClr val="dk1"/>
                </a:solidFill>
                <a:latin typeface="Arial"/>
                <a:ea typeface="Arial"/>
                <a:cs typeface="Arial"/>
                <a:sym typeface="Arial"/>
              </a:defRPr>
            </a:lvl9pPr>
          </a:lstStyle>
          <a:p>
            <a:endParaRPr/>
          </a:p>
        </p:txBody>
      </p:sp>
      <p:sp>
        <p:nvSpPr>
          <p:cNvPr id="173" name="Google Shape;173;p109"/>
          <p:cNvSpPr txBox="1">
            <a:spLocks noGrp="1"/>
          </p:cNvSpPr>
          <p:nvPr>
            <p:ph type="body" idx="2"/>
          </p:nvPr>
        </p:nvSpPr>
        <p:spPr>
          <a:xfrm>
            <a:off x="6088969" y="4910328"/>
            <a:ext cx="2269500" cy="92400"/>
          </a:xfrm>
          <a:prstGeom prst="rect">
            <a:avLst/>
          </a:prstGeom>
          <a:noFill/>
          <a:ln>
            <a:noFill/>
          </a:ln>
        </p:spPr>
        <p:txBody>
          <a:bodyPr spcFirstLastPara="1" wrap="square" lIns="0" tIns="0" rIns="0" bIns="0" anchor="t" anchorCtr="0">
            <a:noAutofit/>
          </a:bodyPr>
          <a:lstStyle>
            <a:lvl1pPr marL="457200" marR="0" lvl="0" indent="-228600" algn="r" rtl="0">
              <a:lnSpc>
                <a:spcPct val="100000"/>
              </a:lnSpc>
              <a:spcBef>
                <a:spcPts val="0"/>
              </a:spcBef>
              <a:spcAft>
                <a:spcPts val="0"/>
              </a:spcAft>
              <a:buClr>
                <a:srgbClr val="000000"/>
              </a:buClr>
              <a:buSzPts val="700"/>
              <a:buFont typeface="Arial"/>
              <a:buNone/>
              <a:defRPr sz="600" b="0" i="0" u="none" strike="noStrike" cap="none">
                <a:solidFill>
                  <a:schemeClr val="dk2"/>
                </a:solidFill>
                <a:latin typeface="Arial"/>
                <a:ea typeface="Arial"/>
                <a:cs typeface="Arial"/>
                <a:sym typeface="Arial"/>
              </a:defRPr>
            </a:lvl1pPr>
            <a:lvl2pPr marL="914400" marR="0" lvl="1" indent="-317500" algn="l" rtl="0">
              <a:lnSpc>
                <a:spcPct val="100000"/>
              </a:lnSpc>
              <a:spcBef>
                <a:spcPts val="3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rgbClr val="000000"/>
              </a:buClr>
              <a:buSzPts val="1400"/>
              <a:buFont typeface="Arial"/>
              <a:buChar char="o"/>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300"/>
              </a:spcBef>
              <a:spcAft>
                <a:spcPts val="0"/>
              </a:spcAft>
              <a:buClr>
                <a:srgbClr val="000000"/>
              </a:buClr>
              <a:buSzPts val="700"/>
              <a:buFont typeface="Arial"/>
              <a:buNone/>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4" name="Google Shape;174;p109"/>
          <p:cNvSpPr txBox="1">
            <a:spLocks noGrp="1"/>
          </p:cNvSpPr>
          <p:nvPr>
            <p:ph type="body" idx="3"/>
          </p:nvPr>
        </p:nvSpPr>
        <p:spPr>
          <a:xfrm>
            <a:off x="8453350" y="4910328"/>
            <a:ext cx="207900" cy="84600"/>
          </a:xfrm>
          <a:prstGeom prst="rect">
            <a:avLst/>
          </a:prstGeom>
          <a:noFill/>
          <a:ln>
            <a:noFill/>
          </a:ln>
        </p:spPr>
        <p:txBody>
          <a:bodyPr spcFirstLastPara="1" wrap="square" lIns="0" tIns="0" rIns="0" bIns="0" anchor="t" anchorCtr="0">
            <a:noAutofit/>
          </a:bodyPr>
          <a:lstStyle>
            <a:lvl1pPr marL="457200" marR="0" lvl="0" indent="-228600" algn="r" rtl="0">
              <a:lnSpc>
                <a:spcPct val="100000"/>
              </a:lnSpc>
              <a:spcBef>
                <a:spcPts val="0"/>
              </a:spcBef>
              <a:spcAft>
                <a:spcPts val="0"/>
              </a:spcAft>
              <a:buClr>
                <a:srgbClr val="000000"/>
              </a:buClr>
              <a:buSzPts val="700"/>
              <a:buFont typeface="Arial"/>
              <a:buNone/>
              <a:defRPr sz="600" b="0" i="0" u="none" strike="noStrike" cap="none">
                <a:solidFill>
                  <a:schemeClr val="dk1"/>
                </a:solidFill>
                <a:latin typeface="Arial"/>
                <a:ea typeface="Arial"/>
                <a:cs typeface="Arial"/>
                <a:sym typeface="Arial"/>
              </a:defRPr>
            </a:lvl1pPr>
            <a:lvl2pPr marL="914400" marR="0" lvl="1" indent="-317500" algn="l" rtl="0">
              <a:lnSpc>
                <a:spcPct val="100000"/>
              </a:lnSpc>
              <a:spcBef>
                <a:spcPts val="3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rgbClr val="000000"/>
              </a:buClr>
              <a:buSzPts val="1400"/>
              <a:buFont typeface="Arial"/>
              <a:buChar char="o"/>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3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5" name="Google Shape;175;p109"/>
          <p:cNvSpPr txBox="1">
            <a:spLocks noGrp="1"/>
          </p:cNvSpPr>
          <p:nvPr>
            <p:ph type="title"/>
          </p:nvPr>
        </p:nvSpPr>
        <p:spPr>
          <a:xfrm>
            <a:off x="499340" y="123444"/>
            <a:ext cx="8146500" cy="448200"/>
          </a:xfrm>
          <a:prstGeom prst="rect">
            <a:avLst/>
          </a:prstGeom>
          <a:noFill/>
          <a:ln>
            <a:noFill/>
          </a:ln>
        </p:spPr>
        <p:txBody>
          <a:bodyPr spcFirstLastPara="1" wrap="square" lIns="0" tIns="34275" rIns="34275" bIns="0" anchor="b" anchorCtr="0">
            <a:noAutofit/>
          </a:bodyPr>
          <a:lstStyle>
            <a:lvl1pPr marR="0" lvl="0" algn="l" rtl="0">
              <a:lnSpc>
                <a:spcPct val="90000"/>
              </a:lnSpc>
              <a:spcBef>
                <a:spcPts val="0"/>
              </a:spcBef>
              <a:spcAft>
                <a:spcPts val="0"/>
              </a:spcAft>
              <a:buClr>
                <a:schemeClr val="dk2"/>
              </a:buClr>
              <a:buSzPts val="1700"/>
              <a:buFont typeface="Source Sans Pro"/>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ull Title + Blank">
  <p:cSld name="CUSTOM_1_1_1">
    <p:spTree>
      <p:nvGrpSpPr>
        <p:cNvPr id="1" name="Shape 31"/>
        <p:cNvGrpSpPr/>
        <p:nvPr/>
      </p:nvGrpSpPr>
      <p:grpSpPr>
        <a:xfrm>
          <a:off x="0" y="0"/>
          <a:ext cx="0" cy="0"/>
          <a:chOff x="0" y="0"/>
          <a:chExt cx="0" cy="0"/>
        </a:xfrm>
      </p:grpSpPr>
      <p:sp>
        <p:nvSpPr>
          <p:cNvPr id="32" name="Google Shape;32;p75"/>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75"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34" name="Google Shape;34;p75"/>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Title Alternate">
  <p:cSld name="BLANK_1_1_1">
    <p:spTree>
      <p:nvGrpSpPr>
        <p:cNvPr id="1" name="Shape 35"/>
        <p:cNvGrpSpPr/>
        <p:nvPr/>
      </p:nvGrpSpPr>
      <p:grpSpPr>
        <a:xfrm>
          <a:off x="0" y="0"/>
          <a:ext cx="0" cy="0"/>
          <a:chOff x="0" y="0"/>
          <a:chExt cx="0" cy="0"/>
        </a:xfrm>
      </p:grpSpPr>
      <p:sp>
        <p:nvSpPr>
          <p:cNvPr id="36" name="Google Shape;36;p85"/>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 name="Google Shape;37;p85"/>
          <p:cNvSpPr txBox="1">
            <a:spLocks noGrp="1"/>
          </p:cNvSpPr>
          <p:nvPr>
            <p:ph type="title"/>
          </p:nvPr>
        </p:nvSpPr>
        <p:spPr>
          <a:xfrm>
            <a:off x="1550100" y="2999192"/>
            <a:ext cx="6043800" cy="610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chemeClr val="accent1"/>
                </a:solidFill>
                <a:latin typeface="Lato"/>
                <a:ea typeface="Lato"/>
                <a:cs typeface="Lato"/>
                <a:sym typeface="La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85"/>
          <p:cNvSpPr/>
          <p:nvPr/>
        </p:nvSpPr>
        <p:spPr>
          <a:xfrm>
            <a:off x="0" y="4780493"/>
            <a:ext cx="9144000" cy="363000"/>
          </a:xfrm>
          <a:prstGeom prst="rect">
            <a:avLst/>
          </a:prstGeom>
          <a:solidFill>
            <a:srgbClr val="FBFBF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 name="Google Shape;39;p85"/>
          <p:cNvPicPr preferRelativeResize="0"/>
          <p:nvPr/>
        </p:nvPicPr>
        <p:blipFill rotWithShape="1">
          <a:blip r:embed="rId2">
            <a:alphaModFix/>
          </a:blip>
          <a:srcRect/>
          <a:stretch/>
        </p:blipFill>
        <p:spPr>
          <a:xfrm>
            <a:off x="3497540" y="838479"/>
            <a:ext cx="2149026" cy="1914125"/>
          </a:xfrm>
          <a:prstGeom prst="rect">
            <a:avLst/>
          </a:prstGeom>
          <a:noFill/>
          <a:ln>
            <a:noFill/>
          </a:ln>
        </p:spPr>
      </p:pic>
      <p:cxnSp>
        <p:nvCxnSpPr>
          <p:cNvPr id="40" name="Google Shape;40;p85"/>
          <p:cNvCxnSpPr/>
          <p:nvPr/>
        </p:nvCxnSpPr>
        <p:spPr>
          <a:xfrm rot="10800000">
            <a:off x="4461900" y="2877300"/>
            <a:ext cx="220200" cy="0"/>
          </a:xfrm>
          <a:prstGeom prst="straightConnector1">
            <a:avLst/>
          </a:prstGeom>
          <a:noFill/>
          <a:ln w="9525" cap="flat" cmpd="sng">
            <a:solidFill>
              <a:srgbClr val="8E7CC3"/>
            </a:solidFill>
            <a:prstDash val="solid"/>
            <a:miter lim="800000"/>
            <a:headEnd type="none" w="sm" len="sm"/>
            <a:tailEnd type="none" w="sm" len="sm"/>
          </a:ln>
        </p:spPr>
      </p:cxn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Blank">
  <p:cSld name="CUSTOM_6">
    <p:spTree>
      <p:nvGrpSpPr>
        <p:cNvPr id="1" name="Shape 41"/>
        <p:cNvGrpSpPr/>
        <p:nvPr/>
      </p:nvGrpSpPr>
      <p:grpSpPr>
        <a:xfrm>
          <a:off x="0" y="0"/>
          <a:ext cx="0" cy="0"/>
          <a:chOff x="0" y="0"/>
          <a:chExt cx="0" cy="0"/>
        </a:xfrm>
      </p:grpSpPr>
      <p:sp>
        <p:nvSpPr>
          <p:cNvPr id="42" name="Google Shape;42;p69"/>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ull Title + 2 Column, Image Right">
  <p:cSld name="CUSTOM_1_1">
    <p:spTree>
      <p:nvGrpSpPr>
        <p:cNvPr id="1" name="Shape 43"/>
        <p:cNvGrpSpPr/>
        <p:nvPr/>
      </p:nvGrpSpPr>
      <p:grpSpPr>
        <a:xfrm>
          <a:off x="0" y="0"/>
          <a:ext cx="0" cy="0"/>
          <a:chOff x="0" y="0"/>
          <a:chExt cx="0" cy="0"/>
        </a:xfrm>
      </p:grpSpPr>
      <p:sp>
        <p:nvSpPr>
          <p:cNvPr id="44" name="Google Shape;44;p76"/>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 name="Google Shape;45;p76" descr="Asset 15@150x.png"/>
          <p:cNvPicPr preferRelativeResize="0"/>
          <p:nvPr/>
        </p:nvPicPr>
        <p:blipFill rotWithShape="1">
          <a:blip r:embed="rId2">
            <a:alphaModFix/>
          </a:blip>
          <a:srcRect/>
          <a:stretch/>
        </p:blipFill>
        <p:spPr>
          <a:xfrm>
            <a:off x="8083491" y="478221"/>
            <a:ext cx="292071" cy="269000"/>
          </a:xfrm>
          <a:prstGeom prst="rect">
            <a:avLst/>
          </a:prstGeom>
          <a:noFill/>
          <a:ln>
            <a:noFill/>
          </a:ln>
        </p:spPr>
      </p:pic>
      <p:sp>
        <p:nvSpPr>
          <p:cNvPr id="46" name="Google Shape;46;p76"/>
          <p:cNvSpPr txBox="1">
            <a:spLocks noGrp="1"/>
          </p:cNvSpPr>
          <p:nvPr>
            <p:ph type="title"/>
          </p:nvPr>
        </p:nvSpPr>
        <p:spPr>
          <a:xfrm>
            <a:off x="304800" y="168850"/>
            <a:ext cx="7638600" cy="29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76"/>
          <p:cNvSpPr txBox="1">
            <a:spLocks noGrp="1"/>
          </p:cNvSpPr>
          <p:nvPr>
            <p:ph type="body" idx="1"/>
          </p:nvPr>
        </p:nvSpPr>
        <p:spPr>
          <a:xfrm>
            <a:off x="304800" y="976575"/>
            <a:ext cx="3733800" cy="3846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30353E"/>
              </a:buClr>
              <a:buSzPts val="1600"/>
              <a:buFont typeface="Source Sans Pro"/>
              <a:buChar char="●"/>
              <a:defRPr sz="1600" b="0" i="0" u="none" strike="noStrike" cap="none">
                <a:solidFill>
                  <a:srgbClr val="30353E"/>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rgbClr val="30353E"/>
              </a:buClr>
              <a:buSzPts val="1400"/>
              <a:buFont typeface="Source Sans Pro"/>
              <a:buChar char="○"/>
              <a:defRPr sz="1400" b="0" i="0" u="none" strike="noStrike" cap="none">
                <a:solidFill>
                  <a:srgbClr val="30353E"/>
                </a:solidFill>
                <a:latin typeface="Source Sans Pro"/>
                <a:ea typeface="Source Sans Pro"/>
                <a:cs typeface="Source Sans Pro"/>
                <a:sym typeface="Source Sans Pro"/>
              </a:defRPr>
            </a:lvl2pPr>
            <a:lvl3pPr marL="1371600" marR="0" lvl="2" indent="-304800" algn="l" rtl="0">
              <a:lnSpc>
                <a:spcPct val="115000"/>
              </a:lnSpc>
              <a:spcBef>
                <a:spcPts val="0"/>
              </a:spcBef>
              <a:spcAft>
                <a:spcPts val="0"/>
              </a:spcAft>
              <a:buClr>
                <a:srgbClr val="30353E"/>
              </a:buClr>
              <a:buSzPts val="1200"/>
              <a:buFont typeface="Source Sans Pro"/>
              <a:buChar char="■"/>
              <a:defRPr sz="1200" b="0" i="0" u="none" strike="noStrike" cap="none">
                <a:solidFill>
                  <a:srgbClr val="30353E"/>
                </a:solidFill>
                <a:latin typeface="Source Sans Pro"/>
                <a:ea typeface="Source Sans Pro"/>
                <a:cs typeface="Source Sans Pro"/>
                <a:sym typeface="Source Sans Pro"/>
              </a:defRPr>
            </a:lvl3pPr>
            <a:lvl4pPr marL="1828800" marR="0" lvl="3" indent="-292100" algn="l" rtl="0">
              <a:lnSpc>
                <a:spcPct val="115000"/>
              </a:lnSpc>
              <a:spcBef>
                <a:spcPts val="0"/>
              </a:spcBef>
              <a:spcAft>
                <a:spcPts val="0"/>
              </a:spcAft>
              <a:buClr>
                <a:srgbClr val="30353E"/>
              </a:buClr>
              <a:buSzPts val="1000"/>
              <a:buFont typeface="Source Sans Pro"/>
              <a:buChar char="●"/>
              <a:defRPr sz="1000" b="0" i="0" u="none" strike="noStrike" cap="none">
                <a:solidFill>
                  <a:srgbClr val="30353E"/>
                </a:solidFill>
                <a:latin typeface="Source Sans Pro"/>
                <a:ea typeface="Source Sans Pro"/>
                <a:cs typeface="Source Sans Pro"/>
                <a:sym typeface="Source Sans Pro"/>
              </a:defRPr>
            </a:lvl4pPr>
            <a:lvl5pPr marL="2286000" marR="0" lvl="4"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5pPr>
            <a:lvl6pPr marL="2743200" marR="0" lvl="5"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6pPr>
            <a:lvl7pPr marL="3200400" marR="0" lvl="6"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7pPr>
            <a:lvl8pPr marL="3657600" marR="0" lvl="7"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8pPr>
            <a:lvl9pPr marL="4114800" marR="0" lvl="8" indent="-285750" algn="l" rtl="0">
              <a:lnSpc>
                <a:spcPct val="115000"/>
              </a:lnSpc>
              <a:spcBef>
                <a:spcPts val="0"/>
              </a:spcBef>
              <a:spcAft>
                <a:spcPts val="0"/>
              </a:spcAft>
              <a:buClr>
                <a:srgbClr val="30353E"/>
              </a:buClr>
              <a:buSzPts val="900"/>
              <a:buFont typeface="Source Sans Pro"/>
              <a:buChar char="■"/>
              <a:defRPr sz="900" b="0" i="0" u="none" strike="noStrike" cap="none">
                <a:solidFill>
                  <a:srgbClr val="30353E"/>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ig text and image">
  <p:cSld name="1_Big text and image">
    <p:spTree>
      <p:nvGrpSpPr>
        <p:cNvPr id="1" name="Shape 48"/>
        <p:cNvGrpSpPr/>
        <p:nvPr/>
      </p:nvGrpSpPr>
      <p:grpSpPr>
        <a:xfrm>
          <a:off x="0" y="0"/>
          <a:ext cx="0" cy="0"/>
          <a:chOff x="0" y="0"/>
          <a:chExt cx="0" cy="0"/>
        </a:xfrm>
      </p:grpSpPr>
      <p:sp>
        <p:nvSpPr>
          <p:cNvPr id="49" name="Google Shape;49;p77"/>
          <p:cNvSpPr>
            <a:spLocks noGrp="1"/>
          </p:cNvSpPr>
          <p:nvPr>
            <p:ph type="pic" idx="2"/>
          </p:nvPr>
        </p:nvSpPr>
        <p:spPr>
          <a:xfrm>
            <a:off x="0" y="0"/>
            <a:ext cx="9144000" cy="51435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0" name="Google Shape;50;p77"/>
          <p:cNvSpPr txBox="1">
            <a:spLocks noGrp="1"/>
          </p:cNvSpPr>
          <p:nvPr>
            <p:ph type="title"/>
          </p:nvPr>
        </p:nvSpPr>
        <p:spPr>
          <a:xfrm>
            <a:off x="903804" y="229452"/>
            <a:ext cx="7998000" cy="5985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FFFFFF"/>
              </a:buClr>
              <a:buSzPts val="2400"/>
              <a:buFont typeface="Source Sans Pro Light"/>
              <a:buNone/>
              <a:defRPr sz="2400" b="0" i="0" u="none" strike="noStrike" cap="none">
                <a:solidFill>
                  <a:srgbClr val="FFFFFF"/>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000000"/>
              </a:buClr>
              <a:buSzPts val="1100"/>
              <a:buFont typeface="Source Sans Pro"/>
              <a:buNone/>
              <a:defRPr sz="1400" b="0" i="0" u="none" strike="noStrike" cap="none">
                <a:solidFill>
                  <a:srgbClr val="000000"/>
                </a:solidFill>
                <a:latin typeface="Source Sans Pro"/>
                <a:ea typeface="Source Sans Pro"/>
                <a:cs typeface="Source Sans Pro"/>
                <a:sym typeface="Source Sans Pro"/>
              </a:defRPr>
            </a:lvl9pPr>
          </a:lstStyle>
          <a:p>
            <a:endParaRPr/>
          </a:p>
        </p:txBody>
      </p:sp>
      <p:pic>
        <p:nvPicPr>
          <p:cNvPr id="51" name="Google Shape;51;p77"/>
          <p:cNvPicPr preferRelativeResize="0"/>
          <p:nvPr/>
        </p:nvPicPr>
        <p:blipFill rotWithShape="1">
          <a:blip r:embed="rId2">
            <a:alphaModFix/>
          </a:blip>
          <a:srcRect/>
          <a:stretch/>
        </p:blipFill>
        <p:spPr>
          <a:xfrm>
            <a:off x="228595" y="189760"/>
            <a:ext cx="679275" cy="679275"/>
          </a:xfrm>
          <a:prstGeom prst="rect">
            <a:avLst/>
          </a:prstGeom>
          <a:noFill/>
          <a:ln>
            <a:noFill/>
          </a:ln>
        </p:spPr>
      </p:pic>
      <p:sp>
        <p:nvSpPr>
          <p:cNvPr id="52" name="Google Shape;52;p77"/>
          <p:cNvSpPr txBox="1">
            <a:spLocks noGrp="1"/>
          </p:cNvSpPr>
          <p:nvPr>
            <p:ph type="body" idx="1"/>
          </p:nvPr>
        </p:nvSpPr>
        <p:spPr>
          <a:xfrm>
            <a:off x="286545" y="1328143"/>
            <a:ext cx="8571000" cy="2487000"/>
          </a:xfrm>
          <a:prstGeom prst="rect">
            <a:avLst/>
          </a:prstGeom>
          <a:noFill/>
          <a:ln>
            <a:noFill/>
          </a:ln>
        </p:spPr>
        <p:txBody>
          <a:bodyPr spcFirstLastPara="1" wrap="square" lIns="68575" tIns="68575" rIns="68575" bIns="68575" anchor="ctr" anchorCtr="0">
            <a:noAutofit/>
          </a:bodyPr>
          <a:lstStyle>
            <a:lvl1pPr marL="457200" marR="0" lvl="0" indent="-228600" algn="l"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7pPr>
            <a:lvl8pPr marL="3657600" marR="0" lvl="7"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8pPr>
            <a:lvl9pPr marL="4114800" marR="0" lvl="8" indent="-228600" algn="l" rtl="0">
              <a:lnSpc>
                <a:spcPct val="100000"/>
              </a:lnSpc>
              <a:spcBef>
                <a:spcPts val="0"/>
              </a:spcBef>
              <a:spcAft>
                <a:spcPts val="0"/>
              </a:spcAft>
              <a:buClr>
                <a:srgbClr val="000000"/>
              </a:buClr>
              <a:buSzPts val="1100"/>
              <a:buFont typeface="Source Sans Pro"/>
              <a:buNone/>
              <a:defRPr sz="1100" b="0" i="0" u="none" strike="noStrike" cap="none">
                <a:solidFill>
                  <a:srgbClr val="000000"/>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9"/>
          <p:cNvSpPr txBox="1"/>
          <p:nvPr/>
        </p:nvSpPr>
        <p:spPr>
          <a:xfrm>
            <a:off x="8693689" y="4942793"/>
            <a:ext cx="450300" cy="124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Lato Light"/>
                <a:ea typeface="Lato Light"/>
                <a:cs typeface="Lato Light"/>
                <a:sym typeface="Lato Light"/>
              </a:rPr>
              <a:t>‹#›</a:t>
            </a:fld>
            <a:endParaRPr sz="800" b="0" i="0" u="none" strike="noStrike" cap="none">
              <a:solidFill>
                <a:srgbClr val="A5A5A5"/>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docs.gitlab.com/ee/install/a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
          <p:cNvSpPr txBox="1">
            <a:spLocks noGrp="1"/>
          </p:cNvSpPr>
          <p:nvPr>
            <p:ph type="title"/>
          </p:nvPr>
        </p:nvSpPr>
        <p:spPr>
          <a:xfrm>
            <a:off x="4018925" y="1663387"/>
            <a:ext cx="4476000" cy="61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sz="3600" dirty="0">
                <a:solidFill>
                  <a:schemeClr val="lt1"/>
                </a:solidFill>
                <a:latin typeface="+mj-ea"/>
                <a:ea typeface="+mj-ea"/>
                <a:cs typeface="Helvetica Neue"/>
                <a:sym typeface="Helvetica Neue"/>
              </a:rPr>
              <a:t>GEO Architecture</a:t>
            </a:r>
            <a:endParaRPr sz="3600" dirty="0">
              <a:latin typeface="+mj-ea"/>
              <a:ea typeface="+mj-ea"/>
            </a:endParaRPr>
          </a:p>
        </p:txBody>
      </p:sp>
      <p:sp>
        <p:nvSpPr>
          <p:cNvPr id="181" name="Google Shape;181;p1"/>
          <p:cNvSpPr txBox="1"/>
          <p:nvPr/>
        </p:nvSpPr>
        <p:spPr>
          <a:xfrm>
            <a:off x="1704425" y="3776850"/>
            <a:ext cx="6736200" cy="923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mj-ea"/>
                <a:ea typeface="+mj-ea"/>
                <a:cs typeface="Arial"/>
                <a:sym typeface="Arial"/>
              </a:rPr>
              <a:t>iyoo@gitlab.com</a:t>
            </a:r>
            <a:endParaRPr sz="2400" b="1" i="0" u="none" strike="noStrike" cap="none">
              <a:solidFill>
                <a:schemeClr val="lt1"/>
              </a:solidFill>
              <a:latin typeface="+mj-ea"/>
              <a:ea typeface="+mj-ea"/>
              <a:cs typeface="Arial"/>
              <a:sym typeface="Arial"/>
            </a:endParaRPr>
          </a:p>
          <a:p>
            <a:pPr marL="0" marR="0" lvl="0" indent="0" algn="r" rtl="0">
              <a:lnSpc>
                <a:spcPct val="100000"/>
              </a:lnSpc>
              <a:spcBef>
                <a:spcPts val="0"/>
              </a:spcBef>
              <a:spcAft>
                <a:spcPts val="0"/>
              </a:spcAft>
              <a:buClr>
                <a:srgbClr val="000000"/>
              </a:buClr>
              <a:buSzPts val="3600"/>
              <a:buFont typeface="Arial"/>
              <a:buNone/>
            </a:pPr>
            <a:r>
              <a:rPr lang="en-US" sz="2400" b="1" i="0" u="none" strike="noStrike" cap="none">
                <a:solidFill>
                  <a:srgbClr val="FFFFFF"/>
                </a:solidFill>
                <a:latin typeface="+mj-ea"/>
                <a:ea typeface="+mj-ea"/>
                <a:cs typeface="Arial"/>
                <a:sym typeface="Arial"/>
              </a:rPr>
              <a:t>유 인 철</a:t>
            </a:r>
            <a:endParaRPr sz="2400" b="0" i="0" u="none" strike="noStrike" cap="none">
              <a:solidFill>
                <a:srgbClr val="FFFFFF"/>
              </a:solidFill>
              <a:latin typeface="+mj-ea"/>
              <a:ea typeface="+mj-ea"/>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2400" b="0" i="0" u="none" strike="noStrike" cap="none">
              <a:solidFill>
                <a:srgbClr val="FFFFFF"/>
              </a:solidFill>
              <a:latin typeface="+mj-ea"/>
              <a:ea typeface="+mj-ea"/>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2400" b="0" i="0" u="none" strike="noStrike" cap="none">
              <a:solidFill>
                <a:srgbClr val="FFFFFF"/>
              </a:solidFill>
              <a:latin typeface="+mj-ea"/>
              <a:ea typeface="+mj-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2" name="그림 1">
            <a:extLst>
              <a:ext uri="{FF2B5EF4-FFF2-40B4-BE49-F238E27FC236}">
                <a16:creationId xmlns:a16="http://schemas.microsoft.com/office/drawing/2014/main" id="{F4EE7A60-B1EC-F24F-AC2E-41B4BDB41F64}"/>
              </a:ext>
            </a:extLst>
          </p:cNvPr>
          <p:cNvPicPr>
            <a:picLocks noChangeAspect="1"/>
          </p:cNvPicPr>
          <p:nvPr/>
        </p:nvPicPr>
        <p:blipFill>
          <a:blip r:embed="rId3"/>
          <a:stretch>
            <a:fillRect/>
          </a:stretch>
        </p:blipFill>
        <p:spPr>
          <a:xfrm>
            <a:off x="1797050" y="742950"/>
            <a:ext cx="5549900" cy="3657600"/>
          </a:xfrm>
          <a:prstGeom prst="rect">
            <a:avLst/>
          </a:prstGeom>
        </p:spPr>
      </p:pic>
    </p:spTree>
    <p:extLst>
      <p:ext uri="{BB962C8B-B14F-4D97-AF65-F5344CB8AC3E}">
        <p14:creationId xmlns:p14="http://schemas.microsoft.com/office/powerpoint/2010/main" val="385506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2" name="그림 1">
            <a:extLst>
              <a:ext uri="{FF2B5EF4-FFF2-40B4-BE49-F238E27FC236}">
                <a16:creationId xmlns:a16="http://schemas.microsoft.com/office/drawing/2014/main" id="{ECACEDBA-13B7-D44C-A19B-7F836C7CD270}"/>
              </a:ext>
            </a:extLst>
          </p:cNvPr>
          <p:cNvPicPr>
            <a:picLocks noChangeAspect="1"/>
          </p:cNvPicPr>
          <p:nvPr/>
        </p:nvPicPr>
        <p:blipFill>
          <a:blip r:embed="rId3"/>
          <a:stretch>
            <a:fillRect/>
          </a:stretch>
        </p:blipFill>
        <p:spPr>
          <a:xfrm>
            <a:off x="349250" y="793750"/>
            <a:ext cx="8445500" cy="3556000"/>
          </a:xfrm>
          <a:prstGeom prst="rect">
            <a:avLst/>
          </a:prstGeom>
        </p:spPr>
      </p:pic>
    </p:spTree>
    <p:extLst>
      <p:ext uri="{BB962C8B-B14F-4D97-AF65-F5344CB8AC3E}">
        <p14:creationId xmlns:p14="http://schemas.microsoft.com/office/powerpoint/2010/main" val="42815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3" name="그림 2">
            <a:extLst>
              <a:ext uri="{FF2B5EF4-FFF2-40B4-BE49-F238E27FC236}">
                <a16:creationId xmlns:a16="http://schemas.microsoft.com/office/drawing/2014/main" id="{57A7907E-1B27-5042-BCBF-51318409028D}"/>
              </a:ext>
            </a:extLst>
          </p:cNvPr>
          <p:cNvPicPr>
            <a:picLocks noChangeAspect="1"/>
          </p:cNvPicPr>
          <p:nvPr/>
        </p:nvPicPr>
        <p:blipFill>
          <a:blip r:embed="rId3"/>
          <a:stretch>
            <a:fillRect/>
          </a:stretch>
        </p:blipFill>
        <p:spPr>
          <a:xfrm>
            <a:off x="355600" y="1066800"/>
            <a:ext cx="8432800" cy="3009900"/>
          </a:xfrm>
          <a:prstGeom prst="rect">
            <a:avLst/>
          </a:prstGeom>
        </p:spPr>
      </p:pic>
    </p:spTree>
    <p:extLst>
      <p:ext uri="{BB962C8B-B14F-4D97-AF65-F5344CB8AC3E}">
        <p14:creationId xmlns:p14="http://schemas.microsoft.com/office/powerpoint/2010/main" val="246198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3" name="그림 2">
            <a:extLst>
              <a:ext uri="{FF2B5EF4-FFF2-40B4-BE49-F238E27FC236}">
                <a16:creationId xmlns:a16="http://schemas.microsoft.com/office/drawing/2014/main" id="{D953B1E9-F05D-D64D-901F-16425A57F6EC}"/>
              </a:ext>
            </a:extLst>
          </p:cNvPr>
          <p:cNvPicPr>
            <a:picLocks noChangeAspect="1"/>
          </p:cNvPicPr>
          <p:nvPr/>
        </p:nvPicPr>
        <p:blipFill>
          <a:blip r:embed="rId3"/>
          <a:stretch>
            <a:fillRect/>
          </a:stretch>
        </p:blipFill>
        <p:spPr>
          <a:xfrm>
            <a:off x="981254" y="0"/>
            <a:ext cx="7181491" cy="5143500"/>
          </a:xfrm>
          <a:prstGeom prst="rect">
            <a:avLst/>
          </a:prstGeom>
        </p:spPr>
      </p:pic>
    </p:spTree>
    <p:extLst>
      <p:ext uri="{BB962C8B-B14F-4D97-AF65-F5344CB8AC3E}">
        <p14:creationId xmlns:p14="http://schemas.microsoft.com/office/powerpoint/2010/main" val="288980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extLst>
      <p:ext uri="{BB962C8B-B14F-4D97-AF65-F5344CB8AC3E}">
        <p14:creationId xmlns:p14="http://schemas.microsoft.com/office/powerpoint/2010/main" val="106045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extLst>
      <p:ext uri="{BB962C8B-B14F-4D97-AF65-F5344CB8AC3E}">
        <p14:creationId xmlns:p14="http://schemas.microsoft.com/office/powerpoint/2010/main" val="3834766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extLst>
      <p:ext uri="{BB962C8B-B14F-4D97-AF65-F5344CB8AC3E}">
        <p14:creationId xmlns:p14="http://schemas.microsoft.com/office/powerpoint/2010/main" val="132647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extLst>
      <p:ext uri="{BB962C8B-B14F-4D97-AF65-F5344CB8AC3E}">
        <p14:creationId xmlns:p14="http://schemas.microsoft.com/office/powerpoint/2010/main" val="2820810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extLst>
      <p:ext uri="{BB962C8B-B14F-4D97-AF65-F5344CB8AC3E}">
        <p14:creationId xmlns:p14="http://schemas.microsoft.com/office/powerpoint/2010/main" val="373078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6c984f83e4_1_24"/>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Goldman Sachs</a:t>
            </a:r>
            <a:endParaRPr b="1">
              <a:solidFill>
                <a:schemeClr val="lt1"/>
              </a:solidFill>
            </a:endParaRPr>
          </a:p>
        </p:txBody>
      </p:sp>
      <p:sp>
        <p:nvSpPr>
          <p:cNvPr id="211" name="Google Shape;211;g6c984f83e4_1_24"/>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George Grant, VP technology fellow at Goldman Sachs</a:t>
            </a:r>
            <a:endParaRPr/>
          </a:p>
          <a:p>
            <a:pPr marL="914400" lvl="1" indent="-317500" algn="l" rtl="0">
              <a:spcBef>
                <a:spcPts val="0"/>
              </a:spcBef>
              <a:spcAft>
                <a:spcPts val="0"/>
              </a:spcAft>
              <a:buSzPts val="1400"/>
              <a:buChar char="○"/>
            </a:pPr>
            <a:r>
              <a:rPr lang="en-US"/>
              <a:t>“우리는 엔지니어들이 실제로 사용하고자하는 플랫폼을 회사에 도입하였습니다. 이 과정에서 어떠한 강제적인 채택 요청도 하지 않았고, 회사 내의 다양한 개발팀내에서 자연스럽게 도입 할 수 있도록 도왔고, 이를 통해서  생산성 향상도 가져 올 수 있게 되었습니다. 이는 실제 사용자 들이 전략적 목표 (더 많은 릴리스, 더 나은 제어, 더 나은 소프트웨어)로 나아가도록 적극적으로 돕는 에코 시스템을 만드는 데 실제로 도움이 되었습니다.”</a:t>
            </a:r>
            <a:endParaRPr/>
          </a:p>
          <a:p>
            <a:pPr marL="914400" lvl="0" indent="0" algn="l" rtl="0">
              <a:spcBef>
                <a:spcPts val="0"/>
              </a:spcBef>
              <a:spcAft>
                <a:spcPts val="0"/>
              </a:spcAft>
              <a:buNone/>
            </a:pPr>
            <a:endParaRPr/>
          </a:p>
          <a:p>
            <a:pPr marL="457200" lvl="0" indent="-330200" algn="l" rtl="0">
              <a:spcBef>
                <a:spcPts val="0"/>
              </a:spcBef>
              <a:spcAft>
                <a:spcPts val="0"/>
              </a:spcAft>
              <a:buSzPts val="1600"/>
              <a:buChar char="●"/>
            </a:pPr>
            <a:r>
              <a:rPr lang="en-US"/>
              <a:t>Andrew Knight, Managing Director at Goldman Sachs</a:t>
            </a:r>
            <a:endParaRPr/>
          </a:p>
          <a:p>
            <a:pPr marL="914400" lvl="1" indent="-317500" algn="l" rtl="0">
              <a:spcBef>
                <a:spcPts val="0"/>
              </a:spcBef>
              <a:spcAft>
                <a:spcPts val="0"/>
              </a:spcAft>
              <a:buSzPts val="1400"/>
              <a:buChar char="○"/>
            </a:pPr>
            <a:r>
              <a:rPr lang="en-US">
                <a:solidFill>
                  <a:srgbClr val="3A3E40"/>
                </a:solidFill>
              </a:rPr>
              <a:t>“GitLab을 통해 엔지니어링 부서의 개발 속도를 획기적으로 높일 수 있었습니다. 우리는 기업이 소프트웨어를 신속하고 효과적으로 시장에 출시 할 수 있도록 돕는 GitLab의 노력이 Goldman Sachs의 높은 효율성을 달성하는데 많은 기여를 한 것 처럼 다른 기업에도 충분히 도움이 될 것이라고 믿습니다. 우리는 일부 팀에서 하루에 1000 개 이상의 브랜치에서 코드 머지 후에 빌드가 수행 되는 것을 확인 할 수 있었습니다 !”</a:t>
            </a:r>
            <a:endParaRPr>
              <a:solidFill>
                <a:srgbClr val="3A3E40"/>
              </a:solidFill>
            </a:endParaRPr>
          </a:p>
          <a:p>
            <a:pPr marL="0" lvl="0" indent="0" algn="l" rtl="0">
              <a:spcBef>
                <a:spcPts val="0"/>
              </a:spcBef>
              <a:spcAft>
                <a:spcPts val="0"/>
              </a:spcAft>
              <a:buNone/>
            </a:pPr>
            <a:endParaRPr>
              <a:solidFill>
                <a:srgbClr val="3A3E40"/>
              </a:solidFill>
            </a:endParaRPr>
          </a:p>
          <a:p>
            <a:pPr marL="0" lvl="0" indent="0" algn="l" rtl="0">
              <a:spcBef>
                <a:spcPts val="0"/>
              </a:spcBef>
              <a:spcAft>
                <a:spcPts val="0"/>
              </a:spcAft>
              <a:buNone/>
            </a:pPr>
            <a:endParaRPr>
              <a:solidFill>
                <a:srgbClr val="3A3E4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7ac07226ca_0_1"/>
          <p:cNvSpPr txBox="1">
            <a:spLocks noGrp="1"/>
          </p:cNvSpPr>
          <p:nvPr>
            <p:ph type="title"/>
          </p:nvPr>
        </p:nvSpPr>
        <p:spPr>
          <a:xfrm>
            <a:off x="228600" y="126658"/>
            <a:ext cx="5705700" cy="36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US"/>
              <a:t>Agenda             </a:t>
            </a:r>
            <a:endParaRPr/>
          </a:p>
        </p:txBody>
      </p:sp>
      <p:sp>
        <p:nvSpPr>
          <p:cNvPr id="187" name="Google Shape;187;g7ac07226ca_0_1"/>
          <p:cNvSpPr txBox="1">
            <a:spLocks noGrp="1"/>
          </p:cNvSpPr>
          <p:nvPr>
            <p:ph type="body" idx="1"/>
          </p:nvPr>
        </p:nvSpPr>
        <p:spPr>
          <a:xfrm>
            <a:off x="838575" y="1051406"/>
            <a:ext cx="7565100" cy="4016100"/>
          </a:xfrm>
          <a:prstGeom prst="rect">
            <a:avLst/>
          </a:prstGeom>
          <a:noFill/>
          <a:ln>
            <a:noFill/>
          </a:ln>
        </p:spPr>
        <p:txBody>
          <a:bodyPr spcFirstLastPara="1" wrap="square" lIns="91425" tIns="91425" rIns="91425" bIns="91425" anchor="t" anchorCtr="0">
            <a:noAutofit/>
          </a:bodyPr>
          <a:lstStyle/>
          <a:p>
            <a:pPr marL="342900" lvl="0" indent="-311150" algn="l" rtl="0">
              <a:lnSpc>
                <a:spcPct val="115000"/>
              </a:lnSpc>
              <a:spcBef>
                <a:spcPts val="0"/>
              </a:spcBef>
              <a:spcAft>
                <a:spcPts val="0"/>
              </a:spcAft>
              <a:buClr>
                <a:srgbClr val="000000"/>
              </a:buClr>
              <a:buSzPts val="2300"/>
              <a:buChar char="●"/>
            </a:pPr>
            <a:r>
              <a:rPr lang="en-US" sz="2300" dirty="0">
                <a:solidFill>
                  <a:srgbClr val="000000"/>
                </a:solidFill>
              </a:rPr>
              <a:t>GEO architecture by GitLab</a:t>
            </a:r>
            <a:endParaRPr sz="2300" dirty="0">
              <a:solidFill>
                <a:schemeClr val="dk1"/>
              </a:solidFill>
            </a:endParaRPr>
          </a:p>
          <a:p>
            <a:pPr marL="342900" lvl="0" indent="-311150" algn="l" rtl="0">
              <a:lnSpc>
                <a:spcPct val="115000"/>
              </a:lnSpc>
              <a:spcBef>
                <a:spcPts val="0"/>
              </a:spcBef>
              <a:spcAft>
                <a:spcPts val="0"/>
              </a:spcAft>
              <a:buClr>
                <a:schemeClr val="dk1"/>
              </a:buClr>
              <a:buSzPts val="2300"/>
              <a:buChar char="●"/>
            </a:pPr>
            <a:r>
              <a:rPr lang="en-US" sz="2300" dirty="0">
                <a:solidFill>
                  <a:schemeClr val="dk1"/>
                </a:solidFill>
              </a:rPr>
              <a:t>Recommended GEO architecture </a:t>
            </a:r>
            <a:endParaRPr sz="23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7e56226e14_0_0"/>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Goldman Sachs</a:t>
            </a:r>
            <a:endParaRPr b="1">
              <a:solidFill>
                <a:schemeClr val="lt1"/>
              </a:solidFill>
            </a:endParaRPr>
          </a:p>
        </p:txBody>
      </p:sp>
      <p:sp>
        <p:nvSpPr>
          <p:cNvPr id="217" name="Google Shape;217;g7e56226e14_0_0"/>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조직 구성에 대한 코멘트</a:t>
            </a:r>
            <a:endParaRPr/>
          </a:p>
          <a:p>
            <a:pPr marL="914400" lvl="1" indent="-317500" algn="l" rtl="0">
              <a:spcBef>
                <a:spcPts val="0"/>
              </a:spcBef>
              <a:spcAft>
                <a:spcPts val="0"/>
              </a:spcAft>
              <a:buSzPts val="1400"/>
              <a:buChar char="○"/>
            </a:pPr>
            <a:r>
              <a:rPr lang="en-US"/>
              <a:t>“Goldman Sachs 엔지니어링 그룹은 금융 서비스 제공 업체들에 대한 비즈니스의 핵심이며, 기술 부서 및 글로벌 전략 그룹의 일부입니다. Goldman Sachs 고객에게 가장 도전적이고 긴급한 엔지니어링 문제를 해결합니다. 이 그룹은 대규모 확장 가능한 소프트웨어 및 시스템을 구축하고, 지연 시간이 짧은 인프라 솔루션을 설계하고, 사이버 위협을 사전에 방지하며, 금융 공학과 함께 머신 러닝을 활용하여 데이터를 지속적으로 실행 하는 부서 역할을 담당하고 있습니다.”</a:t>
            </a:r>
            <a:endParaRPr/>
          </a:p>
          <a:p>
            <a:pPr marL="914400" lvl="0" indent="0" algn="l" rtl="0">
              <a:spcBef>
                <a:spcPts val="0"/>
              </a:spcBef>
              <a:spcAft>
                <a:spcPts val="0"/>
              </a:spcAft>
              <a:buNone/>
            </a:pPr>
            <a:endParaRPr/>
          </a:p>
          <a:p>
            <a:pPr marL="914400" lvl="1" indent="-317500" algn="l" rtl="0">
              <a:spcBef>
                <a:spcPts val="0"/>
              </a:spcBef>
              <a:spcAft>
                <a:spcPts val="0"/>
              </a:spcAft>
              <a:buSzPts val="1400"/>
              <a:buChar char="○"/>
            </a:pPr>
            <a:r>
              <a:rPr lang="en-US"/>
              <a:t>“GitLab은 비즈니스 라인 엔지니어링 팀이 소프트웨어를보다 빠르게 개발 및 개선하고 고객에게 제공 할 수 있도록 지원하고 있습니다. 회사의 가장 중요한 프로젝트 중 하나가 GitLab으로 인해 1-2 주마다 1 회 릴리스주기에서 몇 분마다 1 회로 발전했습니다.”</a:t>
            </a:r>
            <a:endParaRPr/>
          </a:p>
          <a:p>
            <a:pPr marL="914400" lvl="0" indent="0" algn="l" rtl="0">
              <a:spcBef>
                <a:spcPts val="0"/>
              </a:spcBef>
              <a:spcAft>
                <a:spcPts val="0"/>
              </a:spcAft>
              <a:buNone/>
            </a:pPr>
            <a:endParaRPr/>
          </a:p>
          <a:p>
            <a:pPr marL="0" lvl="0" indent="0" algn="l" rtl="0">
              <a:spcBef>
                <a:spcPts val="0"/>
              </a:spcBef>
              <a:spcAft>
                <a:spcPts val="0"/>
              </a:spcAft>
              <a:buNone/>
            </a:pPr>
            <a:endParaRPr>
              <a:solidFill>
                <a:srgbClr val="3A3E40"/>
              </a:solidFill>
            </a:endParaRPr>
          </a:p>
          <a:p>
            <a:pPr marL="0" lvl="0" indent="0" algn="l" rtl="0">
              <a:spcBef>
                <a:spcPts val="0"/>
              </a:spcBef>
              <a:spcAft>
                <a:spcPts val="0"/>
              </a:spcAft>
              <a:buNone/>
            </a:pPr>
            <a:endParaRPr>
              <a:solidFill>
                <a:srgbClr val="3A3E40"/>
              </a:solidFill>
            </a:endParaRPr>
          </a:p>
          <a:p>
            <a:pPr marL="0" lvl="0" indent="0" algn="l" rtl="0">
              <a:spcBef>
                <a:spcPts val="0"/>
              </a:spcBef>
              <a:spcAft>
                <a:spcPts val="0"/>
              </a:spcAft>
              <a:buNone/>
            </a:pPr>
            <a:endParaRPr>
              <a:solidFill>
                <a:srgbClr val="3A3E4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b8b6999ac_0_1"/>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FINANCIAL INSTITUTION</a:t>
            </a:r>
            <a:endParaRPr b="1"/>
          </a:p>
        </p:txBody>
      </p:sp>
      <p:sp>
        <p:nvSpPr>
          <p:cNvPr id="223" name="Google Shape;223;g7b8b6999ac_0_1"/>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도입 배경</a:t>
            </a:r>
            <a:endParaRPr/>
          </a:p>
          <a:p>
            <a:pPr marL="914400" lvl="1" indent="-317500" algn="l" rtl="0">
              <a:spcBef>
                <a:spcPts val="0"/>
              </a:spcBef>
              <a:spcAft>
                <a:spcPts val="0"/>
              </a:spcAft>
              <a:buSzPts val="1400"/>
              <a:buChar char="○"/>
            </a:pPr>
            <a:r>
              <a:rPr lang="en-US"/>
              <a:t>너무 많은 도구들로 인해서 개발팀에 부담 발생</a:t>
            </a:r>
            <a:endParaRPr/>
          </a:p>
          <a:p>
            <a:pPr marL="914400" lvl="1" indent="-317500" algn="l" rtl="0">
              <a:spcBef>
                <a:spcPts val="0"/>
              </a:spcBef>
              <a:spcAft>
                <a:spcPts val="0"/>
              </a:spcAft>
              <a:buSzPts val="1400"/>
              <a:buChar char="○"/>
            </a:pPr>
            <a:r>
              <a:rPr lang="en-US"/>
              <a:t>관리해야할 업무의 과다로 인한 디지털 전환 업무 과다</a:t>
            </a:r>
            <a:endParaRPr/>
          </a:p>
          <a:p>
            <a:pPr marL="914400" lvl="1" indent="-317500" algn="l" rtl="0">
              <a:spcBef>
                <a:spcPts val="0"/>
              </a:spcBef>
              <a:spcAft>
                <a:spcPts val="0"/>
              </a:spcAft>
              <a:buSzPts val="1400"/>
              <a:buChar char="○"/>
            </a:pPr>
            <a:r>
              <a:rPr lang="en-US"/>
              <a:t>클라우드 환경으로 전환시에 많은 추가 비용 발생</a:t>
            </a:r>
            <a:endParaRPr/>
          </a:p>
          <a:p>
            <a:pPr marL="457200" lvl="0" indent="-330200" algn="l" rtl="0">
              <a:spcBef>
                <a:spcPts val="0"/>
              </a:spcBef>
              <a:spcAft>
                <a:spcPts val="0"/>
              </a:spcAft>
              <a:buSzPts val="1600"/>
              <a:buChar char="●"/>
            </a:pPr>
            <a:r>
              <a:rPr lang="en-US"/>
              <a:t>도입 분야</a:t>
            </a:r>
            <a:endParaRPr/>
          </a:p>
          <a:p>
            <a:pPr marL="914400" lvl="1" indent="-317500" algn="l" rtl="0">
              <a:spcBef>
                <a:spcPts val="0"/>
              </a:spcBef>
              <a:spcAft>
                <a:spcPts val="0"/>
              </a:spcAft>
              <a:buSzPts val="1400"/>
              <a:buChar char="○"/>
            </a:pPr>
            <a:r>
              <a:rPr lang="en-US"/>
              <a:t>금융 서비스 분야</a:t>
            </a:r>
            <a:endParaRPr/>
          </a:p>
          <a:p>
            <a:pPr marL="457200" lvl="0" indent="-330200" algn="l" rtl="0">
              <a:spcBef>
                <a:spcPts val="0"/>
              </a:spcBef>
              <a:spcAft>
                <a:spcPts val="0"/>
              </a:spcAft>
              <a:buSzPts val="1600"/>
              <a:buChar char="●"/>
            </a:pPr>
            <a:r>
              <a:rPr lang="en-US"/>
              <a:t>도입 효과</a:t>
            </a:r>
            <a:endParaRPr/>
          </a:p>
          <a:p>
            <a:pPr marL="914400" lvl="1" indent="-317500" algn="l" rtl="0">
              <a:spcBef>
                <a:spcPts val="0"/>
              </a:spcBef>
              <a:spcAft>
                <a:spcPts val="0"/>
              </a:spcAft>
              <a:buClr>
                <a:srgbClr val="3A3E40"/>
              </a:buClr>
              <a:buSzPts val="1400"/>
              <a:buChar char="○"/>
            </a:pPr>
            <a:r>
              <a:rPr lang="en-US">
                <a:solidFill>
                  <a:srgbClr val="3A3E40"/>
                </a:solidFill>
              </a:rPr>
              <a:t>경쟁 도구들 보다 비용 적인 면에서 유리  (</a:t>
            </a:r>
            <a:r>
              <a:rPr lang="en-US"/>
              <a:t> ALM 도구 영역을 모두 커버)</a:t>
            </a:r>
            <a:endParaRPr/>
          </a:p>
          <a:p>
            <a:pPr marL="914400" lvl="1" indent="-317500" algn="l" rtl="0">
              <a:spcBef>
                <a:spcPts val="0"/>
              </a:spcBef>
              <a:spcAft>
                <a:spcPts val="0"/>
              </a:spcAft>
              <a:buClr>
                <a:srgbClr val="3A3E40"/>
              </a:buClr>
              <a:buSzPts val="1400"/>
              <a:buChar char="○"/>
            </a:pPr>
            <a:r>
              <a:rPr lang="en-US">
                <a:solidFill>
                  <a:srgbClr val="3A3E40"/>
                </a:solidFill>
              </a:rPr>
              <a:t>오픈 소스 환경이 될 수 있도록 지원 </a:t>
            </a:r>
            <a:endParaRPr>
              <a:solidFill>
                <a:srgbClr val="3A3E40"/>
              </a:solidFill>
            </a:endParaRPr>
          </a:p>
          <a:p>
            <a:pPr marL="914400" lvl="1" indent="-317500" algn="l" rtl="0">
              <a:spcBef>
                <a:spcPts val="0"/>
              </a:spcBef>
              <a:spcAft>
                <a:spcPts val="0"/>
              </a:spcAft>
              <a:buClr>
                <a:srgbClr val="3A3E40"/>
              </a:buClr>
              <a:buSzPts val="1400"/>
              <a:buChar char="○"/>
            </a:pPr>
            <a:r>
              <a:rPr lang="en-US">
                <a:solidFill>
                  <a:srgbClr val="3A3E40"/>
                </a:solidFill>
              </a:rPr>
              <a:t>운영 환경으로 배포 할 수 있는 모든 방법에 대한 지원 </a:t>
            </a:r>
            <a:endParaRPr>
              <a:solidFill>
                <a:srgbClr val="3A3E40"/>
              </a:solidFill>
            </a:endParaRPr>
          </a:p>
          <a:p>
            <a:pPr marL="914400" lvl="1" indent="-317500" algn="l" rtl="0">
              <a:spcBef>
                <a:spcPts val="0"/>
              </a:spcBef>
              <a:spcAft>
                <a:spcPts val="0"/>
              </a:spcAft>
              <a:buClr>
                <a:srgbClr val="3A3E40"/>
              </a:buClr>
              <a:buSzPts val="1400"/>
              <a:buChar char="○"/>
            </a:pPr>
            <a:r>
              <a:rPr lang="en-US">
                <a:solidFill>
                  <a:srgbClr val="3A3E40"/>
                </a:solidFill>
              </a:rPr>
              <a:t>민감한 정보들에 대한 보안 유지 </a:t>
            </a:r>
            <a:endParaRPr>
              <a:solidFill>
                <a:srgbClr val="3A3E40"/>
              </a:solidFill>
            </a:endParaRPr>
          </a:p>
          <a:p>
            <a:pPr marL="457200" lvl="0" indent="-330200" algn="l" rtl="0">
              <a:spcBef>
                <a:spcPts val="0"/>
              </a:spcBef>
              <a:spcAft>
                <a:spcPts val="0"/>
              </a:spcAft>
              <a:buClr>
                <a:srgbClr val="3A3E40"/>
              </a:buClr>
              <a:buSzPts val="1600"/>
              <a:buChar char="●"/>
            </a:pPr>
            <a:r>
              <a:rPr lang="en-US">
                <a:solidFill>
                  <a:srgbClr val="3A3E40"/>
                </a:solidFill>
              </a:rPr>
              <a:t>도입 라이센스 : Premium Edition</a:t>
            </a:r>
            <a:endParaRPr>
              <a:solidFill>
                <a:srgbClr val="3A3E40"/>
              </a:solidFill>
            </a:endParaRPr>
          </a:p>
          <a:p>
            <a:pPr marL="457200" lvl="0" indent="0" algn="l" rtl="0">
              <a:spcBef>
                <a:spcPts val="2600"/>
              </a:spcBef>
              <a:spcAft>
                <a:spcPts val="1000"/>
              </a:spcAft>
              <a:buNone/>
            </a:pPr>
            <a:r>
              <a:rPr lang="en-US">
                <a:solidFill>
                  <a:srgbClr val="3A3E40"/>
                </a:solidFill>
              </a:rPr>
              <a:t>                                                     </a:t>
            </a:r>
            <a:endParaRPr>
              <a:solidFill>
                <a:srgbClr val="3A3E40"/>
              </a:solidFill>
            </a:endParaRPr>
          </a:p>
        </p:txBody>
      </p:sp>
      <p:pic>
        <p:nvPicPr>
          <p:cNvPr id="224" name="Google Shape;224;g7b8b6999ac_0_1"/>
          <p:cNvPicPr preferRelativeResize="0"/>
          <p:nvPr/>
        </p:nvPicPr>
        <p:blipFill>
          <a:blip r:embed="rId3">
            <a:alphaModFix/>
          </a:blip>
          <a:stretch>
            <a:fillRect/>
          </a:stretch>
        </p:blipFill>
        <p:spPr>
          <a:xfrm>
            <a:off x="1311225" y="4224025"/>
            <a:ext cx="2047875" cy="706725"/>
          </a:xfrm>
          <a:prstGeom prst="rect">
            <a:avLst/>
          </a:prstGeom>
          <a:noFill/>
          <a:ln>
            <a:noFill/>
          </a:ln>
        </p:spPr>
      </p:pic>
      <p:pic>
        <p:nvPicPr>
          <p:cNvPr id="225" name="Google Shape;225;g7b8b6999ac_0_1"/>
          <p:cNvPicPr preferRelativeResize="0"/>
          <p:nvPr/>
        </p:nvPicPr>
        <p:blipFill>
          <a:blip r:embed="rId4">
            <a:alphaModFix/>
          </a:blip>
          <a:stretch>
            <a:fillRect/>
          </a:stretch>
        </p:blipFill>
        <p:spPr>
          <a:xfrm>
            <a:off x="4165975" y="4241500"/>
            <a:ext cx="1922208" cy="67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6c984f83e4_1_7"/>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FINANCIAL INSTITUTION</a:t>
            </a:r>
            <a:endParaRPr b="1"/>
          </a:p>
        </p:txBody>
      </p:sp>
      <p:sp>
        <p:nvSpPr>
          <p:cNvPr id="231" name="Google Shape;231;g6c984f83e4_1_7"/>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Ravi, Engineering Manager</a:t>
            </a:r>
            <a:endParaRPr/>
          </a:p>
          <a:p>
            <a:pPr marL="914400" lvl="1" indent="-317500" algn="l" rtl="0">
              <a:spcBef>
                <a:spcPts val="0"/>
              </a:spcBef>
              <a:spcAft>
                <a:spcPts val="0"/>
              </a:spcAft>
              <a:buSzPts val="1400"/>
              <a:buChar char="○"/>
            </a:pPr>
            <a:r>
              <a:rPr lang="en-US">
                <a:solidFill>
                  <a:srgbClr val="3A3E40"/>
                </a:solidFill>
              </a:rPr>
              <a:t>“우리는 다양한 유형의 소프트웨어들을 보유하고 있었으며 경영진은 다음과 같이 말했습니다.  비슷한 기능을 가진 다른 도구들은 사용자 당 250, 300 달러의 비용을 지불해야 하는데, GitLab은 보다 다양한 옵션을 제공합니다. 특히 여러 도구를 대체 할 수 있기 때문입니다. 그리고 도입 전의 도구 지출 비용하고 비교해 보았을때, 400 유저 정도의 비용으로 800 유저 정도의 도입 효과를 보여 주므로, 비즈니스 측면에서도 많은 비용 절감 효과를 돌려주고 있었습니다.” </a:t>
            </a:r>
            <a:endParaRPr>
              <a:solidFill>
                <a:srgbClr val="3A3E4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b8b6999ac_0_5"/>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Worldline</a:t>
            </a:r>
            <a:endParaRPr b="1"/>
          </a:p>
        </p:txBody>
      </p:sp>
      <p:sp>
        <p:nvSpPr>
          <p:cNvPr id="237" name="Google Shape;237;g7b8b6999ac_0_5"/>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a:t>도입 배경</a:t>
            </a:r>
            <a:endParaRPr/>
          </a:p>
          <a:p>
            <a:pPr marL="914400" lvl="1" indent="-317500" algn="l" rtl="0">
              <a:lnSpc>
                <a:spcPct val="115000"/>
              </a:lnSpc>
              <a:spcBef>
                <a:spcPts val="0"/>
              </a:spcBef>
              <a:spcAft>
                <a:spcPts val="0"/>
              </a:spcAft>
              <a:buSzPts val="1400"/>
              <a:buChar char="○"/>
            </a:pPr>
            <a:r>
              <a:rPr lang="en-US"/>
              <a:t>개발 환경의 효과적인 협업을 증진 시키기 위한 목적</a:t>
            </a:r>
            <a:endParaRPr/>
          </a:p>
          <a:p>
            <a:pPr marL="914400" lvl="1" indent="-317500" algn="l" rtl="0">
              <a:lnSpc>
                <a:spcPct val="115000"/>
              </a:lnSpc>
              <a:spcBef>
                <a:spcPts val="0"/>
              </a:spcBef>
              <a:spcAft>
                <a:spcPts val="0"/>
              </a:spcAft>
              <a:buSzPts val="1400"/>
              <a:buChar char="○"/>
            </a:pPr>
            <a:r>
              <a:rPr lang="en-US"/>
              <a:t>Subversion을 사용하고 있었는데, 관리의 부제로 성능 이슈가 반복</a:t>
            </a:r>
            <a:endParaRPr/>
          </a:p>
          <a:p>
            <a:pPr marL="914400" lvl="1" indent="-317500" algn="l" rtl="0">
              <a:lnSpc>
                <a:spcPct val="115000"/>
              </a:lnSpc>
              <a:spcBef>
                <a:spcPts val="0"/>
              </a:spcBef>
              <a:spcAft>
                <a:spcPts val="0"/>
              </a:spcAft>
              <a:buSzPts val="1400"/>
              <a:buChar char="○"/>
            </a:pPr>
            <a:r>
              <a:rPr lang="en-US"/>
              <a:t>클라우드 환경으로 전환시에 많은 추가 비용 발생</a:t>
            </a:r>
            <a:endParaRPr/>
          </a:p>
          <a:p>
            <a:pPr marL="457200" lvl="0" indent="-330200" algn="l" rtl="0">
              <a:lnSpc>
                <a:spcPct val="115000"/>
              </a:lnSpc>
              <a:spcBef>
                <a:spcPts val="0"/>
              </a:spcBef>
              <a:spcAft>
                <a:spcPts val="0"/>
              </a:spcAft>
              <a:buSzPts val="1600"/>
              <a:buChar char="●"/>
            </a:pPr>
            <a:r>
              <a:rPr lang="en-US"/>
              <a:t>도입 분야</a:t>
            </a:r>
            <a:endParaRPr/>
          </a:p>
          <a:p>
            <a:pPr marL="914400" lvl="1" indent="-317500" algn="l" rtl="0">
              <a:lnSpc>
                <a:spcPct val="115000"/>
              </a:lnSpc>
              <a:spcBef>
                <a:spcPts val="0"/>
              </a:spcBef>
              <a:spcAft>
                <a:spcPts val="0"/>
              </a:spcAft>
              <a:buSzPts val="1400"/>
              <a:buChar char="○"/>
            </a:pPr>
            <a:r>
              <a:rPr lang="en-US"/>
              <a:t>금융 서비스 분야</a:t>
            </a:r>
            <a:endParaRPr/>
          </a:p>
          <a:p>
            <a:pPr marL="914400" lvl="1" indent="-317500" algn="l" rtl="0">
              <a:lnSpc>
                <a:spcPct val="115000"/>
              </a:lnSpc>
              <a:spcBef>
                <a:spcPts val="0"/>
              </a:spcBef>
              <a:spcAft>
                <a:spcPts val="0"/>
              </a:spcAft>
              <a:buSzPts val="1400"/>
              <a:buChar char="○"/>
            </a:pPr>
            <a:r>
              <a:rPr lang="en-US"/>
              <a:t>11,000 고용인</a:t>
            </a:r>
            <a:endParaRPr/>
          </a:p>
          <a:p>
            <a:pPr marL="457200" lvl="0" indent="-330200" algn="l" rtl="0">
              <a:lnSpc>
                <a:spcPct val="115000"/>
              </a:lnSpc>
              <a:spcBef>
                <a:spcPts val="0"/>
              </a:spcBef>
              <a:spcAft>
                <a:spcPts val="0"/>
              </a:spcAft>
              <a:buSzPts val="1600"/>
              <a:buChar char="●"/>
            </a:pPr>
            <a:r>
              <a:rPr lang="en-US"/>
              <a:t>도입 효과</a:t>
            </a:r>
            <a:endParaRPr/>
          </a:p>
          <a:p>
            <a:pPr marL="914400" lvl="1" indent="-317500" algn="l" rtl="0">
              <a:lnSpc>
                <a:spcPct val="115000"/>
              </a:lnSpc>
              <a:spcBef>
                <a:spcPts val="0"/>
              </a:spcBef>
              <a:spcAft>
                <a:spcPts val="0"/>
              </a:spcAft>
              <a:buClr>
                <a:srgbClr val="3A3E40"/>
              </a:buClr>
              <a:buSzPts val="1400"/>
              <a:buChar char="○"/>
            </a:pPr>
            <a:r>
              <a:rPr lang="en-US">
                <a:solidFill>
                  <a:srgbClr val="3A3E40"/>
                </a:solidFill>
              </a:rPr>
              <a:t>쉽고 편한 코드 리뷰 기능 특히 머지 요청은 너무 유용했음. </a:t>
            </a:r>
            <a:endParaRPr>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a:solidFill>
                  <a:srgbClr val="3A3E40"/>
                </a:solidFill>
              </a:rPr>
              <a:t>뛰어난 협업 환경으로 인한 코드 품질의 향상 효과</a:t>
            </a:r>
            <a:endParaRPr>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a:solidFill>
                  <a:srgbClr val="3A3E40"/>
                </a:solidFill>
              </a:rPr>
              <a:t>앞선 도구들의 실패와 비교해서 단일 환경의 리뷰 및 플래닝 도구는 매우 성공적인 조합                                                     </a:t>
            </a:r>
            <a:endParaRPr>
              <a:solidFill>
                <a:srgbClr val="3A3E40"/>
              </a:solidFill>
            </a:endParaRPr>
          </a:p>
        </p:txBody>
      </p:sp>
      <p:pic>
        <p:nvPicPr>
          <p:cNvPr id="238" name="Google Shape;238;g7b8b6999ac_0_5"/>
          <p:cNvPicPr preferRelativeResize="0"/>
          <p:nvPr/>
        </p:nvPicPr>
        <p:blipFill>
          <a:blip r:embed="rId3">
            <a:alphaModFix/>
          </a:blip>
          <a:stretch>
            <a:fillRect/>
          </a:stretch>
        </p:blipFill>
        <p:spPr>
          <a:xfrm>
            <a:off x="890900" y="4027924"/>
            <a:ext cx="7289275" cy="93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6c984f83e4_1_15"/>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Worldline</a:t>
            </a:r>
            <a:endParaRPr b="1">
              <a:solidFill>
                <a:schemeClr val="lt1"/>
              </a:solidFill>
            </a:endParaRPr>
          </a:p>
        </p:txBody>
      </p:sp>
      <p:sp>
        <p:nvSpPr>
          <p:cNvPr id="244" name="Google Shape;244;g6c984f83e4_1_15"/>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Antonie Neveux, Software Engineering - Kazan Team</a:t>
            </a:r>
            <a:endParaRPr/>
          </a:p>
          <a:p>
            <a:pPr marL="914400" lvl="1" indent="-317500" algn="l" rtl="0">
              <a:spcBef>
                <a:spcPts val="0"/>
              </a:spcBef>
              <a:spcAft>
                <a:spcPts val="0"/>
              </a:spcAft>
              <a:buSzPts val="1400"/>
              <a:buChar char="○"/>
            </a:pPr>
            <a:r>
              <a:rPr lang="en-US">
                <a:solidFill>
                  <a:srgbClr val="3A3E40"/>
                </a:solidFill>
              </a:rPr>
              <a:t>“GitLab은 우리 개발 조직의 백본이다. 매일 2500 명 이상의 사용자가 깃랩을 통해서 매일 작업을 진행하고 있다” </a:t>
            </a:r>
            <a:endParaRPr>
              <a:solidFill>
                <a:srgbClr val="3A3E40"/>
              </a:solidFill>
            </a:endParaRPr>
          </a:p>
          <a:p>
            <a:pPr marL="914400" lvl="0" indent="0" algn="l" rtl="0">
              <a:spcBef>
                <a:spcPts val="0"/>
              </a:spcBef>
              <a:spcAft>
                <a:spcPts val="0"/>
              </a:spcAft>
              <a:buNone/>
            </a:pPr>
            <a:endParaRPr>
              <a:solidFill>
                <a:srgbClr val="3A3E40"/>
              </a:solidFill>
            </a:endParaRPr>
          </a:p>
          <a:p>
            <a:pPr marL="914400" lvl="1" indent="-317500" algn="l" rtl="0">
              <a:spcBef>
                <a:spcPts val="0"/>
              </a:spcBef>
              <a:spcAft>
                <a:spcPts val="0"/>
              </a:spcAft>
              <a:buClr>
                <a:srgbClr val="3A3E40"/>
              </a:buClr>
              <a:buSzPts val="1400"/>
              <a:buChar char="○"/>
            </a:pPr>
            <a:r>
              <a:rPr lang="en-US">
                <a:solidFill>
                  <a:srgbClr val="3A3E40"/>
                </a:solidFill>
              </a:rPr>
              <a:t>“우리는 사용자로부터 많은 요청을 받았으며 대부분의 사용자는 개발자이며 오픈 소스 세계에서 일어나는 모든 일에 대해 열정적입니다. 우리는 GitLab이 제공하는 유용한 기능들을 실제로 많은 사용자들이 이미 숙지 하고 있습니다. 그들은 GitLab.com을 사용하고 있고, 모두 GitLab의 성과를 충분히 공감 하고 있습니다.”</a:t>
            </a:r>
            <a:endParaRPr>
              <a:solidFill>
                <a:srgbClr val="3A3E40"/>
              </a:solidFill>
            </a:endParaRPr>
          </a:p>
          <a:p>
            <a:pPr marL="0" lvl="0" indent="0" algn="l" rtl="0">
              <a:spcBef>
                <a:spcPts val="0"/>
              </a:spcBef>
              <a:spcAft>
                <a:spcPts val="0"/>
              </a:spcAft>
              <a:buNone/>
            </a:pPr>
            <a:endParaRPr>
              <a:solidFill>
                <a:srgbClr val="3A3E40"/>
              </a:solidFill>
            </a:endParaRPr>
          </a:p>
          <a:p>
            <a:pPr marL="0" lvl="0" indent="0" algn="l" rtl="0">
              <a:spcBef>
                <a:spcPts val="0"/>
              </a:spcBef>
              <a:spcAft>
                <a:spcPts val="0"/>
              </a:spcAft>
              <a:buNone/>
            </a:pPr>
            <a:endParaRPr>
              <a:solidFill>
                <a:srgbClr val="3A3E4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7b8b6999ac_0_9"/>
          <p:cNvSpPr txBox="1">
            <a:spLocks noGrp="1"/>
          </p:cNvSpPr>
          <p:nvPr>
            <p:ph type="title"/>
          </p:nvPr>
        </p:nvSpPr>
        <p:spPr>
          <a:xfrm>
            <a:off x="228600" y="126659"/>
            <a:ext cx="57057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a:solidFill>
                  <a:schemeClr val="lt1"/>
                </a:solidFill>
              </a:rPr>
              <a:t>금융권 주요 고객 사례 - 기타 사례들</a:t>
            </a:r>
            <a:endParaRPr b="1"/>
          </a:p>
        </p:txBody>
      </p:sp>
      <p:graphicFrame>
        <p:nvGraphicFramePr>
          <p:cNvPr id="250" name="Google Shape;250;g7b8b6999ac_0_9"/>
          <p:cNvGraphicFramePr/>
          <p:nvPr/>
        </p:nvGraphicFramePr>
        <p:xfrm>
          <a:off x="272150" y="917150"/>
          <a:ext cx="3000000" cy="3000000"/>
        </p:xfrm>
        <a:graphic>
          <a:graphicData uri="http://schemas.openxmlformats.org/drawingml/2006/table">
            <a:tbl>
              <a:tblPr>
                <a:noFill/>
                <a:tableStyleId>{4FBAE2B4-8B6B-4D49-B38E-EFA34E015395}</a:tableStyleId>
              </a:tblPr>
              <a:tblGrid>
                <a:gridCol w="2080725">
                  <a:extLst>
                    <a:ext uri="{9D8B030D-6E8A-4147-A177-3AD203B41FA5}">
                      <a16:colId xmlns:a16="http://schemas.microsoft.com/office/drawing/2014/main" val="20000"/>
                    </a:ext>
                  </a:extLst>
                </a:gridCol>
                <a:gridCol w="2080725">
                  <a:extLst>
                    <a:ext uri="{9D8B030D-6E8A-4147-A177-3AD203B41FA5}">
                      <a16:colId xmlns:a16="http://schemas.microsoft.com/office/drawing/2014/main" val="20001"/>
                    </a:ext>
                  </a:extLst>
                </a:gridCol>
                <a:gridCol w="2080725">
                  <a:extLst>
                    <a:ext uri="{9D8B030D-6E8A-4147-A177-3AD203B41FA5}">
                      <a16:colId xmlns:a16="http://schemas.microsoft.com/office/drawing/2014/main" val="20002"/>
                    </a:ext>
                  </a:extLst>
                </a:gridCol>
                <a:gridCol w="2080725">
                  <a:extLst>
                    <a:ext uri="{9D8B030D-6E8A-4147-A177-3AD203B41FA5}">
                      <a16:colId xmlns:a16="http://schemas.microsoft.com/office/drawing/2014/main" val="20003"/>
                    </a:ext>
                  </a:extLst>
                </a:gridCol>
              </a:tblGrid>
              <a:tr h="363350">
                <a:tc>
                  <a:txBody>
                    <a:bodyPr/>
                    <a:lstStyle/>
                    <a:p>
                      <a:pPr marL="0" lvl="0" indent="0" algn="ctr" rtl="0">
                        <a:spcBef>
                          <a:spcPts val="0"/>
                        </a:spcBef>
                        <a:spcAft>
                          <a:spcPts val="0"/>
                        </a:spcAft>
                        <a:buNone/>
                      </a:pPr>
                      <a:r>
                        <a:rPr lang="en-US"/>
                        <a:t>고객사명</a:t>
                      </a:r>
                      <a:endParaRPr/>
                    </a:p>
                  </a:txBody>
                  <a:tcPr marL="91425" marR="91425" marT="91425" marB="91425"/>
                </a:tc>
                <a:tc>
                  <a:txBody>
                    <a:bodyPr/>
                    <a:lstStyle/>
                    <a:p>
                      <a:pPr marL="0" lvl="0" indent="0" algn="ctr" rtl="0">
                        <a:spcBef>
                          <a:spcPts val="0"/>
                        </a:spcBef>
                        <a:spcAft>
                          <a:spcPts val="0"/>
                        </a:spcAft>
                        <a:buNone/>
                      </a:pPr>
                      <a:r>
                        <a:rPr lang="en-US"/>
                        <a:t>회사 소개</a:t>
                      </a:r>
                      <a:endParaRPr/>
                    </a:p>
                  </a:txBody>
                  <a:tcPr marL="91425" marR="91425" marT="91425" marB="91425"/>
                </a:tc>
                <a:tc>
                  <a:txBody>
                    <a:bodyPr/>
                    <a:lstStyle/>
                    <a:p>
                      <a:pPr marL="0" lvl="0" indent="0" algn="ctr" rtl="0">
                        <a:spcBef>
                          <a:spcPts val="0"/>
                        </a:spcBef>
                        <a:spcAft>
                          <a:spcPts val="0"/>
                        </a:spcAft>
                        <a:buNone/>
                      </a:pPr>
                      <a:r>
                        <a:rPr lang="en-US"/>
                        <a:t>도입 분야</a:t>
                      </a:r>
                      <a:endParaRPr/>
                    </a:p>
                  </a:txBody>
                  <a:tcPr marL="91425" marR="91425" marT="91425" marB="91425"/>
                </a:tc>
                <a:tc>
                  <a:txBody>
                    <a:bodyPr/>
                    <a:lstStyle/>
                    <a:p>
                      <a:pPr marL="0" lvl="0" indent="0" algn="ctr" rtl="0">
                        <a:spcBef>
                          <a:spcPts val="0"/>
                        </a:spcBef>
                        <a:spcAft>
                          <a:spcPts val="0"/>
                        </a:spcAft>
                        <a:buNone/>
                      </a:pPr>
                      <a:r>
                        <a:rPr lang="en-US"/>
                        <a:t>도입 효과 </a:t>
                      </a:r>
                      <a:endParaRPr/>
                    </a:p>
                  </a:txBody>
                  <a:tcPr marL="91425" marR="91425" marT="91425" marB="91425"/>
                </a:tc>
                <a:extLst>
                  <a:ext uri="{0D108BD9-81ED-4DB2-BD59-A6C34878D82A}">
                    <a16:rowId xmlns:a16="http://schemas.microsoft.com/office/drawing/2014/main" val="10000"/>
                  </a:ext>
                </a:extLst>
              </a:tr>
              <a:tr h="746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호주 및 뉴질랜드의 금융 서비스 회사</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전자 거래 플랫폼을 제공하는 중개업체</a:t>
                      </a:r>
                      <a:endParaRPr/>
                    </a:p>
                  </a:txBody>
                  <a:tcPr marL="91425" marR="91425" marT="91425" marB="91425"/>
                </a:tc>
                <a:extLst>
                  <a:ext uri="{0D108BD9-81ED-4DB2-BD59-A6C34878D82A}">
                    <a16:rowId xmlns:a16="http://schemas.microsoft.com/office/drawing/2014/main" val="10001"/>
                  </a:ext>
                </a:extLst>
              </a:tr>
              <a:tr h="746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미국 은행 지주 회사</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solidFill>
                            <a:srgbClr val="1B1F22"/>
                          </a:solidFill>
                        </a:rPr>
                        <a:t>네덜란드 암스테르담에 본사를 둔 다국적 금융그룹</a:t>
                      </a:r>
                      <a:endParaRPr/>
                    </a:p>
                  </a:txBody>
                  <a:tcPr marL="91425" marR="91425" marT="91425" marB="91425"/>
                </a:tc>
                <a:extLst>
                  <a:ext uri="{0D108BD9-81ED-4DB2-BD59-A6C34878D82A}">
                    <a16:rowId xmlns:a16="http://schemas.microsoft.com/office/drawing/2014/main" val="10002"/>
                  </a:ext>
                </a:extLst>
              </a:tr>
              <a:tr h="746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룩셈부르크 은행</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미국 주식 거래소</a:t>
                      </a:r>
                      <a:endParaRPr/>
                    </a:p>
                  </a:txBody>
                  <a:tcPr marL="91425" marR="91425" marT="91425" marB="91425"/>
                </a:tc>
                <a:extLst>
                  <a:ext uri="{0D108BD9-81ED-4DB2-BD59-A6C34878D82A}">
                    <a16:rowId xmlns:a16="http://schemas.microsoft.com/office/drawing/2014/main" val="10003"/>
                  </a:ext>
                </a:extLst>
              </a:tr>
              <a:tr h="746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유럽 전자 증권 거래소</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solidFill>
                            <a:srgbClr val="1B1F22"/>
                          </a:solidFill>
                        </a:rPr>
                        <a:t>일본 최대의 투자 은행·증권 지주회사</a:t>
                      </a:r>
                      <a:endParaRPr/>
                    </a:p>
                  </a:txBody>
                  <a:tcPr marL="91425" marR="91425" marT="91425" marB="91425"/>
                </a:tc>
                <a:extLst>
                  <a:ext uri="{0D108BD9-81ED-4DB2-BD59-A6C34878D82A}">
                    <a16:rowId xmlns:a16="http://schemas.microsoft.com/office/drawing/2014/main" val="10004"/>
                  </a:ext>
                </a:extLst>
              </a:tr>
              <a:tr h="746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미국 정부 출연 “연방 주택 융자 담보 대출 회사"</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pic>
        <p:nvPicPr>
          <p:cNvPr id="251" name="Google Shape;251;g7b8b6999ac_0_9" descr="M&amp;T bank에 대한 이미지 검색결과"/>
          <p:cNvPicPr preferRelativeResize="0"/>
          <p:nvPr/>
        </p:nvPicPr>
        <p:blipFill>
          <a:blip r:embed="rId3">
            <a:alphaModFix/>
          </a:blip>
          <a:stretch>
            <a:fillRect/>
          </a:stretch>
        </p:blipFill>
        <p:spPr>
          <a:xfrm>
            <a:off x="638350" y="2127532"/>
            <a:ext cx="1376875" cy="619125"/>
          </a:xfrm>
          <a:prstGeom prst="rect">
            <a:avLst/>
          </a:prstGeom>
          <a:noFill/>
          <a:ln>
            <a:noFill/>
          </a:ln>
        </p:spPr>
      </p:pic>
      <p:pic>
        <p:nvPicPr>
          <p:cNvPr id="252" name="Google Shape;252;g7b8b6999ac_0_9"/>
          <p:cNvPicPr preferRelativeResize="0"/>
          <p:nvPr/>
        </p:nvPicPr>
        <p:blipFill>
          <a:blip r:embed="rId4">
            <a:alphaModFix/>
          </a:blip>
          <a:stretch>
            <a:fillRect/>
          </a:stretch>
        </p:blipFill>
        <p:spPr>
          <a:xfrm>
            <a:off x="688613" y="1383281"/>
            <a:ext cx="1276350" cy="619125"/>
          </a:xfrm>
          <a:prstGeom prst="rect">
            <a:avLst/>
          </a:prstGeom>
          <a:noFill/>
          <a:ln>
            <a:noFill/>
          </a:ln>
        </p:spPr>
      </p:pic>
      <p:pic>
        <p:nvPicPr>
          <p:cNvPr id="253" name="Google Shape;253;g7b8b6999ac_0_9" descr="bgl bnp paribas에 대한 이미지 검색결과"/>
          <p:cNvPicPr preferRelativeResize="0"/>
          <p:nvPr/>
        </p:nvPicPr>
        <p:blipFill>
          <a:blip r:embed="rId5">
            <a:alphaModFix/>
          </a:blip>
          <a:stretch>
            <a:fillRect/>
          </a:stretch>
        </p:blipFill>
        <p:spPr>
          <a:xfrm>
            <a:off x="481899" y="2953034"/>
            <a:ext cx="1586775" cy="383400"/>
          </a:xfrm>
          <a:prstGeom prst="rect">
            <a:avLst/>
          </a:prstGeom>
          <a:noFill/>
          <a:ln>
            <a:noFill/>
          </a:ln>
        </p:spPr>
      </p:pic>
      <p:pic>
        <p:nvPicPr>
          <p:cNvPr id="254" name="Google Shape;254;g7b8b6999ac_0_9" descr="euronext에 대한 이미지 검색결과"/>
          <p:cNvPicPr preferRelativeResize="0"/>
          <p:nvPr/>
        </p:nvPicPr>
        <p:blipFill>
          <a:blip r:embed="rId6">
            <a:alphaModFix/>
          </a:blip>
          <a:stretch>
            <a:fillRect/>
          </a:stretch>
        </p:blipFill>
        <p:spPr>
          <a:xfrm>
            <a:off x="481900" y="3649672"/>
            <a:ext cx="1586775" cy="491034"/>
          </a:xfrm>
          <a:prstGeom prst="rect">
            <a:avLst/>
          </a:prstGeom>
          <a:noFill/>
          <a:ln>
            <a:noFill/>
          </a:ln>
        </p:spPr>
      </p:pic>
      <p:pic>
        <p:nvPicPr>
          <p:cNvPr id="255" name="Google Shape;255;g7b8b6999ac_0_9" descr="freddie mac에 대한 이미지 검색결과"/>
          <p:cNvPicPr preferRelativeResize="0"/>
          <p:nvPr/>
        </p:nvPicPr>
        <p:blipFill>
          <a:blip r:embed="rId7">
            <a:alphaModFix/>
          </a:blip>
          <a:stretch>
            <a:fillRect/>
          </a:stretch>
        </p:blipFill>
        <p:spPr>
          <a:xfrm>
            <a:off x="492987" y="4411825"/>
            <a:ext cx="1564600" cy="552799"/>
          </a:xfrm>
          <a:prstGeom prst="rect">
            <a:avLst/>
          </a:prstGeom>
          <a:noFill/>
          <a:ln>
            <a:noFill/>
          </a:ln>
        </p:spPr>
      </p:pic>
      <p:pic>
        <p:nvPicPr>
          <p:cNvPr id="256" name="Google Shape;256;g7b8b6999ac_0_9" descr="ameritrade에 대한 이미지 검색결과"/>
          <p:cNvPicPr preferRelativeResize="0"/>
          <p:nvPr/>
        </p:nvPicPr>
        <p:blipFill>
          <a:blip r:embed="rId8">
            <a:alphaModFix/>
          </a:blip>
          <a:stretch>
            <a:fillRect/>
          </a:stretch>
        </p:blipFill>
        <p:spPr>
          <a:xfrm>
            <a:off x="4635600" y="1383275"/>
            <a:ext cx="1669775" cy="587125"/>
          </a:xfrm>
          <a:prstGeom prst="rect">
            <a:avLst/>
          </a:prstGeom>
          <a:noFill/>
          <a:ln>
            <a:noFill/>
          </a:ln>
        </p:spPr>
      </p:pic>
      <p:pic>
        <p:nvPicPr>
          <p:cNvPr id="257" name="Google Shape;257;g7b8b6999ac_0_9" descr="ING에 대한 이미지 검색결과"/>
          <p:cNvPicPr preferRelativeResize="0"/>
          <p:nvPr/>
        </p:nvPicPr>
        <p:blipFill>
          <a:blip r:embed="rId9">
            <a:alphaModFix/>
          </a:blip>
          <a:stretch>
            <a:fillRect/>
          </a:stretch>
        </p:blipFill>
        <p:spPr>
          <a:xfrm>
            <a:off x="4532225" y="2156100"/>
            <a:ext cx="1860625" cy="552800"/>
          </a:xfrm>
          <a:prstGeom prst="rect">
            <a:avLst/>
          </a:prstGeom>
          <a:noFill/>
          <a:ln>
            <a:noFill/>
          </a:ln>
        </p:spPr>
      </p:pic>
      <p:pic>
        <p:nvPicPr>
          <p:cNvPr id="258" name="Google Shape;258;g7b8b6999ac_0_9"/>
          <p:cNvPicPr preferRelativeResize="0"/>
          <p:nvPr/>
        </p:nvPicPr>
        <p:blipFill>
          <a:blip r:embed="rId10">
            <a:alphaModFix/>
          </a:blip>
          <a:stretch>
            <a:fillRect/>
          </a:stretch>
        </p:blipFill>
        <p:spPr>
          <a:xfrm>
            <a:off x="4662438" y="2894600"/>
            <a:ext cx="1600200" cy="542925"/>
          </a:xfrm>
          <a:prstGeom prst="rect">
            <a:avLst/>
          </a:prstGeom>
          <a:noFill/>
          <a:ln>
            <a:noFill/>
          </a:ln>
        </p:spPr>
      </p:pic>
      <p:pic>
        <p:nvPicPr>
          <p:cNvPr id="259" name="Google Shape;259;g7b8b6999ac_0_9"/>
          <p:cNvPicPr preferRelativeResize="0"/>
          <p:nvPr/>
        </p:nvPicPr>
        <p:blipFill>
          <a:blip r:embed="rId11">
            <a:alphaModFix/>
          </a:blip>
          <a:stretch>
            <a:fillRect/>
          </a:stretch>
        </p:blipFill>
        <p:spPr>
          <a:xfrm>
            <a:off x="4723850" y="3703488"/>
            <a:ext cx="1477383" cy="38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7ac07226ca_0_1612"/>
          <p:cNvSpPr txBox="1">
            <a:spLocks noGrp="1"/>
          </p:cNvSpPr>
          <p:nvPr>
            <p:ph type="title"/>
          </p:nvPr>
        </p:nvSpPr>
        <p:spPr>
          <a:xfrm>
            <a:off x="1550100" y="2999192"/>
            <a:ext cx="6043800" cy="61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a:t>Thank you</a:t>
            </a:r>
            <a:endParaRPr/>
          </a:p>
        </p:txBody>
      </p:sp>
      <p:sp>
        <p:nvSpPr>
          <p:cNvPr id="265" name="Google Shape;265;g7ac07226ca_0_1612"/>
          <p:cNvSpPr txBox="1"/>
          <p:nvPr/>
        </p:nvSpPr>
        <p:spPr>
          <a:xfrm>
            <a:off x="3623391" y="4824788"/>
            <a:ext cx="1897200" cy="279000"/>
          </a:xfrm>
          <a:prstGeom prst="rect">
            <a:avLst/>
          </a:prstGeom>
          <a:noFill/>
          <a:ln>
            <a:noFill/>
          </a:ln>
        </p:spPr>
        <p:txBody>
          <a:bodyPr spcFirstLastPara="1" wrap="square" lIns="51425" tIns="51425" rIns="51425" bIns="5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sng" strike="noStrike" cap="none">
                <a:solidFill>
                  <a:srgbClr val="FC6D25"/>
                </a:solidFill>
                <a:latin typeface="Source Sans Pro"/>
                <a:ea typeface="Source Sans Pro"/>
                <a:cs typeface="Source Sans Pro"/>
                <a:sym typeface="Source Sans Pro"/>
                <a:hlinkClick r:id="rId3"/>
              </a:rPr>
              <a:t>https://about.gitlab.com</a:t>
            </a:r>
            <a:endParaRPr sz="1100" b="0" i="0" u="none" strike="noStrike" cap="none">
              <a:solidFill>
                <a:srgbClr val="FC6D25"/>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GEO architecture by GitLab</a:t>
            </a:r>
            <a:endParaRPr b="1" dirty="0"/>
          </a:p>
        </p:txBody>
      </p:sp>
      <p:sp>
        <p:nvSpPr>
          <p:cNvPr id="204" name="Google Shape;204;g7abff80d6a_0_21"/>
          <p:cNvSpPr txBox="1">
            <a:spLocks noGrp="1"/>
          </p:cNvSpPr>
          <p:nvPr>
            <p:ph type="body" idx="1"/>
          </p:nvPr>
        </p:nvSpPr>
        <p:spPr>
          <a:xfrm>
            <a:off x="304800" y="976575"/>
            <a:ext cx="8070600"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ko-KR" altLang="en-US" dirty="0"/>
              <a:t>관련 문서</a:t>
            </a:r>
            <a:endParaRPr dirty="0"/>
          </a:p>
          <a:p>
            <a:pPr lvl="1"/>
            <a:r>
              <a:rPr lang="en" altLang="ko-Kore-KR" dirty="0">
                <a:hlinkClick r:id="rId3"/>
              </a:rPr>
              <a:t>https://docs.gitlab.com/ee/install/aws/</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25" name="Google Shape;105;p17">
            <a:extLst>
              <a:ext uri="{FF2B5EF4-FFF2-40B4-BE49-F238E27FC236}">
                <a16:creationId xmlns:a16="http://schemas.microsoft.com/office/drawing/2014/main" id="{E727BAF1-ACC3-2748-8AB4-9CCCD66A4133}"/>
              </a:ext>
            </a:extLst>
          </p:cNvPr>
          <p:cNvSpPr/>
          <p:nvPr/>
        </p:nvSpPr>
        <p:spPr>
          <a:xfrm>
            <a:off x="6336433" y="2106119"/>
            <a:ext cx="1450812" cy="913018"/>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ctr" rtl="0">
              <a:spcBef>
                <a:spcPts val="0"/>
              </a:spcBef>
              <a:spcAft>
                <a:spcPts val="0"/>
              </a:spcAft>
              <a:buNone/>
            </a:pPr>
            <a:r>
              <a:rPr lang="en-US" sz="1000" dirty="0">
                <a:solidFill>
                  <a:schemeClr val="tx1"/>
                </a:solidFill>
              </a:rPr>
              <a:t>Database Server</a:t>
            </a:r>
            <a:endParaRPr sz="1000" dirty="0">
              <a:solidFill>
                <a:schemeClr val="tx1"/>
              </a:solidFill>
            </a:endParaRPr>
          </a:p>
        </p:txBody>
      </p:sp>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Recommended GEO architecture</a:t>
            </a:r>
            <a:endParaRPr b="1" dirty="0"/>
          </a:p>
        </p:txBody>
      </p:sp>
      <p:sp>
        <p:nvSpPr>
          <p:cNvPr id="194" name="Google Shape;74;p17">
            <a:extLst>
              <a:ext uri="{FF2B5EF4-FFF2-40B4-BE49-F238E27FC236}">
                <a16:creationId xmlns:a16="http://schemas.microsoft.com/office/drawing/2014/main" id="{1D5C6935-D83D-2048-8A3C-4BD0579D4760}"/>
              </a:ext>
            </a:extLst>
          </p:cNvPr>
          <p:cNvSpPr/>
          <p:nvPr/>
        </p:nvSpPr>
        <p:spPr>
          <a:xfrm>
            <a:off x="6318834" y="1451198"/>
            <a:ext cx="1637107" cy="2317266"/>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ctr" rtl="0">
              <a:spcBef>
                <a:spcPts val="0"/>
              </a:spcBef>
              <a:spcAft>
                <a:spcPts val="0"/>
              </a:spcAft>
              <a:buNone/>
            </a:pPr>
            <a:r>
              <a:rPr lang="en-US" sz="1000" dirty="0">
                <a:solidFill>
                  <a:schemeClr val="tx1"/>
                </a:solidFill>
              </a:rPr>
              <a:t>Application Server</a:t>
            </a:r>
            <a:endParaRPr sz="1000" dirty="0">
              <a:solidFill>
                <a:schemeClr val="tx1"/>
              </a:solidFill>
            </a:endParaRPr>
          </a:p>
        </p:txBody>
      </p:sp>
      <p:sp>
        <p:nvSpPr>
          <p:cNvPr id="195" name="Google Shape;76;p17">
            <a:extLst>
              <a:ext uri="{FF2B5EF4-FFF2-40B4-BE49-F238E27FC236}">
                <a16:creationId xmlns:a16="http://schemas.microsoft.com/office/drawing/2014/main" id="{CFF237FE-AE7E-404B-9134-0D0A974BBF19}"/>
              </a:ext>
            </a:extLst>
          </p:cNvPr>
          <p:cNvSpPr/>
          <p:nvPr/>
        </p:nvSpPr>
        <p:spPr>
          <a:xfrm>
            <a:off x="335275" y="3081400"/>
            <a:ext cx="1141376" cy="440570"/>
          </a:xfrm>
          <a:prstGeom prst="cloud">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SSH</a:t>
            </a:r>
            <a:endParaRPr sz="1000">
              <a:solidFill>
                <a:schemeClr val="tx1"/>
              </a:solidFill>
            </a:endParaRPr>
          </a:p>
        </p:txBody>
      </p:sp>
      <p:sp>
        <p:nvSpPr>
          <p:cNvPr id="196" name="Google Shape;77;p17">
            <a:extLst>
              <a:ext uri="{FF2B5EF4-FFF2-40B4-BE49-F238E27FC236}">
                <a16:creationId xmlns:a16="http://schemas.microsoft.com/office/drawing/2014/main" id="{FB4CD60B-8388-3942-9E30-69C8E62BDA66}"/>
              </a:ext>
            </a:extLst>
          </p:cNvPr>
          <p:cNvSpPr/>
          <p:nvPr/>
        </p:nvSpPr>
        <p:spPr>
          <a:xfrm>
            <a:off x="259900" y="2071575"/>
            <a:ext cx="1141376" cy="440570"/>
          </a:xfrm>
          <a:prstGeom prst="cloud">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HTTP</a:t>
            </a:r>
            <a:endParaRPr sz="1000" dirty="0">
              <a:solidFill>
                <a:schemeClr val="tx1"/>
              </a:solidFill>
            </a:endParaRPr>
          </a:p>
          <a:p>
            <a:pPr marL="0" lvl="0" indent="0" algn="ctr" rtl="0">
              <a:spcBef>
                <a:spcPts val="0"/>
              </a:spcBef>
              <a:spcAft>
                <a:spcPts val="0"/>
              </a:spcAft>
              <a:buNone/>
            </a:pPr>
            <a:r>
              <a:rPr lang="en-US" sz="1000" dirty="0">
                <a:solidFill>
                  <a:schemeClr val="tx1"/>
                </a:solidFill>
              </a:rPr>
              <a:t>HTTPS</a:t>
            </a:r>
            <a:endParaRPr sz="1000" dirty="0">
              <a:solidFill>
                <a:schemeClr val="tx1"/>
              </a:solidFill>
            </a:endParaRPr>
          </a:p>
        </p:txBody>
      </p:sp>
      <p:grpSp>
        <p:nvGrpSpPr>
          <p:cNvPr id="197" name="Google Shape;78;p17">
            <a:extLst>
              <a:ext uri="{FF2B5EF4-FFF2-40B4-BE49-F238E27FC236}">
                <a16:creationId xmlns:a16="http://schemas.microsoft.com/office/drawing/2014/main" id="{D1151177-1E62-1540-ADA4-B8C4DC80AC8F}"/>
              </a:ext>
            </a:extLst>
          </p:cNvPr>
          <p:cNvGrpSpPr/>
          <p:nvPr/>
        </p:nvGrpSpPr>
        <p:grpSpPr>
          <a:xfrm>
            <a:off x="3863350" y="2481766"/>
            <a:ext cx="1141293" cy="925876"/>
            <a:chOff x="6918663" y="2831868"/>
            <a:chExt cx="1482300" cy="1377232"/>
          </a:xfrm>
        </p:grpSpPr>
        <p:sp>
          <p:nvSpPr>
            <p:cNvPr id="198" name="Google Shape;79;p17">
              <a:extLst>
                <a:ext uri="{FF2B5EF4-FFF2-40B4-BE49-F238E27FC236}">
                  <a16:creationId xmlns:a16="http://schemas.microsoft.com/office/drawing/2014/main" id="{B75D6174-7FE2-5243-B61A-DED7F01DB05E}"/>
                </a:ext>
              </a:extLst>
            </p:cNvPr>
            <p:cNvSpPr/>
            <p:nvPr/>
          </p:nvSpPr>
          <p:spPr>
            <a:xfrm>
              <a:off x="6918663" y="32710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Shell</a:t>
              </a:r>
              <a:endParaRPr sz="1000" dirty="0">
                <a:solidFill>
                  <a:schemeClr val="tx1"/>
                </a:solidFill>
              </a:endParaRPr>
            </a:p>
          </p:txBody>
        </p:sp>
        <p:sp>
          <p:nvSpPr>
            <p:cNvPr id="199" name="Google Shape;80;p17">
              <a:extLst>
                <a:ext uri="{FF2B5EF4-FFF2-40B4-BE49-F238E27FC236}">
                  <a16:creationId xmlns:a16="http://schemas.microsoft.com/office/drawing/2014/main" id="{AE7B0F9D-05A0-B742-813E-4D568E8D9FFA}"/>
                </a:ext>
              </a:extLst>
            </p:cNvPr>
            <p:cNvSpPr/>
            <p:nvPr/>
          </p:nvSpPr>
          <p:spPr>
            <a:xfrm>
              <a:off x="6918663" y="35758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Unicorn</a:t>
              </a:r>
              <a:endParaRPr sz="1000">
                <a:solidFill>
                  <a:schemeClr val="tx1"/>
                </a:solidFill>
              </a:endParaRPr>
            </a:p>
          </p:txBody>
        </p:sp>
        <p:sp>
          <p:nvSpPr>
            <p:cNvPr id="200" name="Google Shape;81;p17">
              <a:extLst>
                <a:ext uri="{FF2B5EF4-FFF2-40B4-BE49-F238E27FC236}">
                  <a16:creationId xmlns:a16="http://schemas.microsoft.com/office/drawing/2014/main" id="{2D6A23D6-FBB8-0441-8125-AF356FBFF1AD}"/>
                </a:ext>
              </a:extLst>
            </p:cNvPr>
            <p:cNvSpPr/>
            <p:nvPr/>
          </p:nvSpPr>
          <p:spPr>
            <a:xfrm>
              <a:off x="6918663" y="2831868"/>
              <a:ext cx="1482300" cy="439133"/>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Workhorse</a:t>
              </a:r>
              <a:endParaRPr sz="1000" dirty="0">
                <a:solidFill>
                  <a:schemeClr val="tx1"/>
                </a:solidFill>
              </a:endParaRPr>
            </a:p>
          </p:txBody>
        </p:sp>
        <p:sp>
          <p:nvSpPr>
            <p:cNvPr id="201" name="Google Shape;82;p17">
              <a:extLst>
                <a:ext uri="{FF2B5EF4-FFF2-40B4-BE49-F238E27FC236}">
                  <a16:creationId xmlns:a16="http://schemas.microsoft.com/office/drawing/2014/main" id="{E573FACF-FA74-CB47-AC83-597F90D5858F}"/>
                </a:ext>
              </a:extLst>
            </p:cNvPr>
            <p:cNvSpPr/>
            <p:nvPr/>
          </p:nvSpPr>
          <p:spPr>
            <a:xfrm>
              <a:off x="6918663" y="3880600"/>
              <a:ext cx="1482300" cy="328500"/>
            </a:xfrm>
            <a:prstGeom prst="rect">
              <a:avLst/>
            </a:prstGeom>
            <a:solidFill>
              <a:srgbClr val="FF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EC2</a:t>
              </a:r>
              <a:endParaRPr sz="1000" dirty="0">
                <a:solidFill>
                  <a:schemeClr val="tx1"/>
                </a:solidFill>
              </a:endParaRPr>
            </a:p>
          </p:txBody>
        </p:sp>
      </p:grpSp>
      <p:grpSp>
        <p:nvGrpSpPr>
          <p:cNvPr id="202" name="Google Shape;83;p17">
            <a:extLst>
              <a:ext uri="{FF2B5EF4-FFF2-40B4-BE49-F238E27FC236}">
                <a16:creationId xmlns:a16="http://schemas.microsoft.com/office/drawing/2014/main" id="{9279A1E2-6518-914F-97CD-EF27BB90002F}"/>
              </a:ext>
            </a:extLst>
          </p:cNvPr>
          <p:cNvGrpSpPr/>
          <p:nvPr/>
        </p:nvGrpSpPr>
        <p:grpSpPr>
          <a:xfrm>
            <a:off x="6500528" y="2316544"/>
            <a:ext cx="1141302" cy="429616"/>
            <a:chOff x="4917038" y="2942500"/>
            <a:chExt cx="1482312" cy="639050"/>
          </a:xfrm>
        </p:grpSpPr>
        <p:sp>
          <p:nvSpPr>
            <p:cNvPr id="206" name="Google Shape;85;p17">
              <a:extLst>
                <a:ext uri="{FF2B5EF4-FFF2-40B4-BE49-F238E27FC236}">
                  <a16:creationId xmlns:a16="http://schemas.microsoft.com/office/drawing/2014/main" id="{5DBC93D3-D235-5846-82D1-AA89891FF571}"/>
                </a:ext>
              </a:extLst>
            </p:cNvPr>
            <p:cNvSpPr/>
            <p:nvPr/>
          </p:nvSpPr>
          <p:spPr>
            <a:xfrm>
              <a:off x="4917050" y="29425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PostgreSQL</a:t>
              </a:r>
              <a:endParaRPr sz="1000" dirty="0">
                <a:solidFill>
                  <a:schemeClr val="tx1"/>
                </a:solidFill>
              </a:endParaRPr>
            </a:p>
          </p:txBody>
        </p:sp>
        <p:sp>
          <p:nvSpPr>
            <p:cNvPr id="207" name="Google Shape;86;p17">
              <a:extLst>
                <a:ext uri="{FF2B5EF4-FFF2-40B4-BE49-F238E27FC236}">
                  <a16:creationId xmlns:a16="http://schemas.microsoft.com/office/drawing/2014/main" id="{DAE95E6D-6424-AB44-94C0-A9A2F382302F}"/>
                </a:ext>
              </a:extLst>
            </p:cNvPr>
            <p:cNvSpPr/>
            <p:nvPr/>
          </p:nvSpPr>
          <p:spPr>
            <a:xfrm>
              <a:off x="4917038" y="3253050"/>
              <a:ext cx="1482300" cy="328500"/>
            </a:xfrm>
            <a:prstGeom prst="rect">
              <a:avLst/>
            </a:prstGeom>
            <a:solidFill>
              <a:srgbClr val="FF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EC2</a:t>
              </a:r>
              <a:endParaRPr sz="1000" dirty="0">
                <a:solidFill>
                  <a:schemeClr val="tx1"/>
                </a:solidFill>
              </a:endParaRPr>
            </a:p>
          </p:txBody>
        </p:sp>
      </p:grpSp>
      <p:sp>
        <p:nvSpPr>
          <p:cNvPr id="214" name="Google Shape;93;p17">
            <a:extLst>
              <a:ext uri="{FF2B5EF4-FFF2-40B4-BE49-F238E27FC236}">
                <a16:creationId xmlns:a16="http://schemas.microsoft.com/office/drawing/2014/main" id="{1F1062B7-A5AD-8E4B-AA54-14AD99E2DA86}"/>
              </a:ext>
            </a:extLst>
          </p:cNvPr>
          <p:cNvSpPr/>
          <p:nvPr/>
        </p:nvSpPr>
        <p:spPr>
          <a:xfrm>
            <a:off x="2072821" y="2476296"/>
            <a:ext cx="1141293" cy="440675"/>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Load Balancer</a:t>
            </a:r>
            <a:endParaRPr sz="1000">
              <a:solidFill>
                <a:schemeClr val="tx1"/>
              </a:solidFill>
            </a:endParaRPr>
          </a:p>
        </p:txBody>
      </p:sp>
      <p:sp>
        <p:nvSpPr>
          <p:cNvPr id="215" name="Google Shape;94;p17">
            <a:extLst>
              <a:ext uri="{FF2B5EF4-FFF2-40B4-BE49-F238E27FC236}">
                <a16:creationId xmlns:a16="http://schemas.microsoft.com/office/drawing/2014/main" id="{DF2D712E-2250-3845-AE06-BEE2FEC095AA}"/>
              </a:ext>
            </a:extLst>
          </p:cNvPr>
          <p:cNvSpPr/>
          <p:nvPr/>
        </p:nvSpPr>
        <p:spPr>
          <a:xfrm>
            <a:off x="3863350" y="2053912"/>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NGINX</a:t>
            </a:r>
            <a:endParaRPr sz="1000">
              <a:solidFill>
                <a:schemeClr val="tx1"/>
              </a:solidFill>
            </a:endParaRPr>
          </a:p>
        </p:txBody>
      </p:sp>
      <p:sp>
        <p:nvSpPr>
          <p:cNvPr id="216" name="Google Shape;95;p17">
            <a:extLst>
              <a:ext uri="{FF2B5EF4-FFF2-40B4-BE49-F238E27FC236}">
                <a16:creationId xmlns:a16="http://schemas.microsoft.com/office/drawing/2014/main" id="{D8B9EB7C-333D-CD4E-9BA3-029D0AEB233D}"/>
              </a:ext>
            </a:extLst>
          </p:cNvPr>
          <p:cNvSpPr/>
          <p:nvPr/>
        </p:nvSpPr>
        <p:spPr>
          <a:xfrm>
            <a:off x="3863350" y="1821849"/>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Gitaly</a:t>
            </a:r>
            <a:endParaRPr sz="1000">
              <a:solidFill>
                <a:schemeClr val="tx1"/>
              </a:solidFill>
            </a:endParaRPr>
          </a:p>
        </p:txBody>
      </p:sp>
      <p:cxnSp>
        <p:nvCxnSpPr>
          <p:cNvPr id="223" name="Google Shape;102;p17">
            <a:extLst>
              <a:ext uri="{FF2B5EF4-FFF2-40B4-BE49-F238E27FC236}">
                <a16:creationId xmlns:a16="http://schemas.microsoft.com/office/drawing/2014/main" id="{5371AB07-9F4A-654A-B66C-D3E593686DFC}"/>
              </a:ext>
            </a:extLst>
          </p:cNvPr>
          <p:cNvCxnSpPr>
            <a:cxnSpLocks/>
            <a:stCxn id="214" idx="1"/>
            <a:endCxn id="196" idx="0"/>
          </p:cNvCxnSpPr>
          <p:nvPr/>
        </p:nvCxnSpPr>
        <p:spPr>
          <a:xfrm flipH="1" flipV="1">
            <a:off x="1400325" y="2291860"/>
            <a:ext cx="672496" cy="404774"/>
          </a:xfrm>
          <a:prstGeom prst="straightConnector1">
            <a:avLst/>
          </a:prstGeom>
          <a:noFill/>
          <a:ln w="28575" cap="flat" cmpd="sng">
            <a:solidFill>
              <a:schemeClr val="tx1"/>
            </a:solidFill>
            <a:prstDash val="solid"/>
            <a:round/>
            <a:headEnd type="none" w="med" len="med"/>
            <a:tailEnd type="none" w="med" len="med"/>
          </a:ln>
        </p:spPr>
      </p:cxnSp>
      <p:cxnSp>
        <p:nvCxnSpPr>
          <p:cNvPr id="224" name="Google Shape;103;p17">
            <a:extLst>
              <a:ext uri="{FF2B5EF4-FFF2-40B4-BE49-F238E27FC236}">
                <a16:creationId xmlns:a16="http://schemas.microsoft.com/office/drawing/2014/main" id="{6E633F19-43A8-C54E-8474-5687782AD15C}"/>
              </a:ext>
            </a:extLst>
          </p:cNvPr>
          <p:cNvCxnSpPr>
            <a:cxnSpLocks/>
            <a:endCxn id="195" idx="0"/>
          </p:cNvCxnSpPr>
          <p:nvPr/>
        </p:nvCxnSpPr>
        <p:spPr>
          <a:xfrm flipH="1">
            <a:off x="1475700" y="2796249"/>
            <a:ext cx="571598" cy="505436"/>
          </a:xfrm>
          <a:prstGeom prst="straightConnector1">
            <a:avLst/>
          </a:prstGeom>
          <a:noFill/>
          <a:ln w="28575" cap="flat" cmpd="sng">
            <a:solidFill>
              <a:schemeClr val="tx1"/>
            </a:solidFill>
            <a:prstDash val="solid"/>
            <a:round/>
            <a:headEnd type="none" w="med" len="med"/>
            <a:tailEnd type="none" w="med" len="med"/>
          </a:ln>
        </p:spPr>
      </p:cxnSp>
      <p:cxnSp>
        <p:nvCxnSpPr>
          <p:cNvPr id="228" name="Google Shape;108;p17">
            <a:extLst>
              <a:ext uri="{FF2B5EF4-FFF2-40B4-BE49-F238E27FC236}">
                <a16:creationId xmlns:a16="http://schemas.microsoft.com/office/drawing/2014/main" id="{404756BF-90D7-AE40-9558-03A7EF60961E}"/>
              </a:ext>
            </a:extLst>
          </p:cNvPr>
          <p:cNvCxnSpPr>
            <a:cxnSpLocks/>
            <a:stCxn id="194" idx="1"/>
          </p:cNvCxnSpPr>
          <p:nvPr/>
        </p:nvCxnSpPr>
        <p:spPr>
          <a:xfrm flipH="1" flipV="1">
            <a:off x="5002604" y="2595887"/>
            <a:ext cx="1316230" cy="13944"/>
          </a:xfrm>
          <a:prstGeom prst="straightConnector1">
            <a:avLst/>
          </a:prstGeom>
          <a:noFill/>
          <a:ln w="28575" cap="flat" cmpd="sng">
            <a:solidFill>
              <a:schemeClr val="tx1"/>
            </a:solidFill>
            <a:prstDash val="solid"/>
            <a:round/>
            <a:headEnd type="none" w="med" len="med"/>
            <a:tailEnd type="none" w="med" len="med"/>
          </a:ln>
        </p:spPr>
      </p:cxnSp>
      <p:sp>
        <p:nvSpPr>
          <p:cNvPr id="233" name="Google Shape;113;p17">
            <a:extLst>
              <a:ext uri="{FF2B5EF4-FFF2-40B4-BE49-F238E27FC236}">
                <a16:creationId xmlns:a16="http://schemas.microsoft.com/office/drawing/2014/main" id="{EF54F9A8-382B-A844-8B5F-1D6F77F06137}"/>
              </a:ext>
            </a:extLst>
          </p:cNvPr>
          <p:cNvSpPr txBox="1"/>
          <p:nvPr/>
        </p:nvSpPr>
        <p:spPr>
          <a:xfrm>
            <a:off x="367039" y="2670977"/>
            <a:ext cx="1141293" cy="258960"/>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tx1"/>
                </a:solidFill>
              </a:rPr>
              <a:t>Port 22, 80, 443</a:t>
            </a:r>
            <a:endParaRPr sz="1000">
              <a:solidFill>
                <a:schemeClr val="tx1"/>
              </a:solidFill>
            </a:endParaRPr>
          </a:p>
        </p:txBody>
      </p:sp>
      <p:sp>
        <p:nvSpPr>
          <p:cNvPr id="238" name="Google Shape;118;p17">
            <a:extLst>
              <a:ext uri="{FF2B5EF4-FFF2-40B4-BE49-F238E27FC236}">
                <a16:creationId xmlns:a16="http://schemas.microsoft.com/office/drawing/2014/main" id="{5D07F7C0-3400-1549-B1AB-2C2519AC47FA}"/>
              </a:ext>
            </a:extLst>
          </p:cNvPr>
          <p:cNvSpPr/>
          <p:nvPr/>
        </p:nvSpPr>
        <p:spPr>
          <a:xfrm>
            <a:off x="3863350" y="1589786"/>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Sidekiq</a:t>
            </a:r>
            <a:endParaRPr sz="1000">
              <a:solidFill>
                <a:schemeClr val="tx1"/>
              </a:solidFill>
            </a:endParaRPr>
          </a:p>
        </p:txBody>
      </p:sp>
      <p:sp>
        <p:nvSpPr>
          <p:cNvPr id="250" name="Google Shape;94;p17">
            <a:extLst>
              <a:ext uri="{FF2B5EF4-FFF2-40B4-BE49-F238E27FC236}">
                <a16:creationId xmlns:a16="http://schemas.microsoft.com/office/drawing/2014/main" id="{7A2A462E-DF1B-D14C-A3BA-B0CA4349FFB1}"/>
              </a:ext>
            </a:extLst>
          </p:cNvPr>
          <p:cNvSpPr/>
          <p:nvPr/>
        </p:nvSpPr>
        <p:spPr>
          <a:xfrm>
            <a:off x="3861311" y="2258267"/>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Redis</a:t>
            </a:r>
            <a:endParaRPr sz="1000" dirty="0">
              <a:solidFill>
                <a:schemeClr val="tx1"/>
              </a:solidFill>
            </a:endParaRPr>
          </a:p>
        </p:txBody>
      </p:sp>
      <p:sp>
        <p:nvSpPr>
          <p:cNvPr id="251" name="Google Shape;74;p17">
            <a:extLst>
              <a:ext uri="{FF2B5EF4-FFF2-40B4-BE49-F238E27FC236}">
                <a16:creationId xmlns:a16="http://schemas.microsoft.com/office/drawing/2014/main" id="{0A1CFA6B-00FD-BC4E-9FBD-6CD66B6EF43B}"/>
              </a:ext>
            </a:extLst>
          </p:cNvPr>
          <p:cNvSpPr/>
          <p:nvPr/>
        </p:nvSpPr>
        <p:spPr>
          <a:xfrm>
            <a:off x="1870364" y="875766"/>
            <a:ext cx="6473536" cy="3968134"/>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VPC</a:t>
            </a: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sz="1000" dirty="0">
              <a:solidFill>
                <a:schemeClr val="tx1"/>
              </a:solidFill>
            </a:endParaRPr>
          </a:p>
        </p:txBody>
      </p:sp>
      <p:sp>
        <p:nvSpPr>
          <p:cNvPr id="252" name="원통[C] 251">
            <a:extLst>
              <a:ext uri="{FF2B5EF4-FFF2-40B4-BE49-F238E27FC236}">
                <a16:creationId xmlns:a16="http://schemas.microsoft.com/office/drawing/2014/main" id="{1AA31FB0-4A04-7F4C-969B-087989EC2EB8}"/>
              </a:ext>
            </a:extLst>
          </p:cNvPr>
          <p:cNvSpPr/>
          <p:nvPr/>
        </p:nvSpPr>
        <p:spPr>
          <a:xfrm>
            <a:off x="5513294" y="3692302"/>
            <a:ext cx="823139" cy="83123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ysClr val="windowText" lastClr="000000"/>
                </a:solidFill>
              </a:rPr>
              <a:t>S3 </a:t>
            </a:r>
            <a:br>
              <a:rPr kumimoji="1" lang="en-US" altLang="ko-Kore-KR" sz="1200" dirty="0">
                <a:solidFill>
                  <a:sysClr val="windowText" lastClr="000000"/>
                </a:solidFill>
              </a:rPr>
            </a:br>
            <a:r>
              <a:rPr kumimoji="1" lang="en-US" altLang="ko-Kore-KR" sz="1200" dirty="0">
                <a:solidFill>
                  <a:sysClr val="windowText" lastClr="000000"/>
                </a:solidFill>
              </a:rPr>
              <a:t>Storage, EBS</a:t>
            </a:r>
            <a:endParaRPr kumimoji="1" lang="ko-Kore-KR" altLang="en-US" sz="1200" dirty="0">
              <a:solidFill>
                <a:sysClr val="windowText" lastClr="000000"/>
              </a:solidFill>
            </a:endParaRPr>
          </a:p>
        </p:txBody>
      </p:sp>
      <p:cxnSp>
        <p:nvCxnSpPr>
          <p:cNvPr id="258" name="꺾인 연결선[E] 257">
            <a:extLst>
              <a:ext uri="{FF2B5EF4-FFF2-40B4-BE49-F238E27FC236}">
                <a16:creationId xmlns:a16="http://schemas.microsoft.com/office/drawing/2014/main" id="{DFADA692-BCD5-FF43-B363-0DC87A54CEAE}"/>
              </a:ext>
            </a:extLst>
          </p:cNvPr>
          <p:cNvCxnSpPr>
            <a:cxnSpLocks/>
          </p:cNvCxnSpPr>
          <p:nvPr/>
        </p:nvCxnSpPr>
        <p:spPr>
          <a:xfrm rot="16200000" flipH="1">
            <a:off x="4919867" y="2696269"/>
            <a:ext cx="1089443" cy="90262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7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33" name="Google Shape;74;p17">
            <a:extLst>
              <a:ext uri="{FF2B5EF4-FFF2-40B4-BE49-F238E27FC236}">
                <a16:creationId xmlns:a16="http://schemas.microsoft.com/office/drawing/2014/main" id="{9D7DD08F-1767-BB4D-8594-110F31725706}"/>
              </a:ext>
            </a:extLst>
          </p:cNvPr>
          <p:cNvSpPr/>
          <p:nvPr/>
        </p:nvSpPr>
        <p:spPr>
          <a:xfrm>
            <a:off x="771909" y="2111363"/>
            <a:ext cx="1637107" cy="2317266"/>
          </a:xfrm>
          <a:prstGeom prst="roundRect">
            <a:avLst>
              <a:gd name="adj" fmla="val 16667"/>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ctr" rtl="0">
              <a:spcBef>
                <a:spcPts val="0"/>
              </a:spcBef>
              <a:spcAft>
                <a:spcPts val="0"/>
              </a:spcAft>
              <a:buNone/>
            </a:pPr>
            <a:r>
              <a:rPr lang="en-US" sz="1000" dirty="0">
                <a:solidFill>
                  <a:schemeClr val="tx1"/>
                </a:solidFill>
              </a:rPr>
              <a:t>Application Server</a:t>
            </a:r>
            <a:endParaRPr sz="1000" dirty="0">
              <a:solidFill>
                <a:schemeClr val="tx1"/>
              </a:solidFill>
            </a:endParaRPr>
          </a:p>
        </p:txBody>
      </p:sp>
      <p:sp>
        <p:nvSpPr>
          <p:cNvPr id="46" name="Google Shape;74;p17">
            <a:extLst>
              <a:ext uri="{FF2B5EF4-FFF2-40B4-BE49-F238E27FC236}">
                <a16:creationId xmlns:a16="http://schemas.microsoft.com/office/drawing/2014/main" id="{FCC8BF13-3314-CC44-8AA2-E86049D004B2}"/>
              </a:ext>
            </a:extLst>
          </p:cNvPr>
          <p:cNvSpPr/>
          <p:nvPr/>
        </p:nvSpPr>
        <p:spPr>
          <a:xfrm>
            <a:off x="201855" y="1645732"/>
            <a:ext cx="2604723" cy="3208878"/>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Samsung </a:t>
            </a:r>
            <a:r>
              <a:rPr lang="en-US" sz="1000" dirty="0" err="1">
                <a:solidFill>
                  <a:schemeClr val="tx1"/>
                </a:solidFill>
              </a:rPr>
              <a:t>DataCenter</a:t>
            </a:r>
            <a:endParaRPr lang="en-US"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sz="1000" dirty="0">
              <a:solidFill>
                <a:schemeClr val="tx1"/>
              </a:solidFill>
            </a:endParaRPr>
          </a:p>
        </p:txBody>
      </p:sp>
      <p:sp>
        <p:nvSpPr>
          <p:cNvPr id="225" name="Google Shape;105;p17">
            <a:extLst>
              <a:ext uri="{FF2B5EF4-FFF2-40B4-BE49-F238E27FC236}">
                <a16:creationId xmlns:a16="http://schemas.microsoft.com/office/drawing/2014/main" id="{E727BAF1-ACC3-2748-8AB4-9CCCD66A4133}"/>
              </a:ext>
            </a:extLst>
          </p:cNvPr>
          <p:cNvSpPr/>
          <p:nvPr/>
        </p:nvSpPr>
        <p:spPr>
          <a:xfrm>
            <a:off x="7094974" y="2106119"/>
            <a:ext cx="1450812" cy="913018"/>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ctr" rtl="0">
              <a:spcBef>
                <a:spcPts val="0"/>
              </a:spcBef>
              <a:spcAft>
                <a:spcPts val="0"/>
              </a:spcAft>
              <a:buNone/>
            </a:pPr>
            <a:r>
              <a:rPr lang="en-US" sz="1000" dirty="0">
                <a:solidFill>
                  <a:schemeClr val="tx1"/>
                </a:solidFill>
              </a:rPr>
              <a:t>Database Server</a:t>
            </a:r>
            <a:endParaRPr sz="1000" dirty="0">
              <a:solidFill>
                <a:schemeClr val="tx1"/>
              </a:solidFill>
            </a:endParaRPr>
          </a:p>
        </p:txBody>
      </p:sp>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Recommended GEO architecture</a:t>
            </a:r>
            <a:endParaRPr b="1" dirty="0"/>
          </a:p>
        </p:txBody>
      </p:sp>
      <p:sp>
        <p:nvSpPr>
          <p:cNvPr id="194" name="Google Shape;74;p17">
            <a:extLst>
              <a:ext uri="{FF2B5EF4-FFF2-40B4-BE49-F238E27FC236}">
                <a16:creationId xmlns:a16="http://schemas.microsoft.com/office/drawing/2014/main" id="{1D5C6935-D83D-2048-8A3C-4BD0579D4760}"/>
              </a:ext>
            </a:extLst>
          </p:cNvPr>
          <p:cNvSpPr/>
          <p:nvPr/>
        </p:nvSpPr>
        <p:spPr>
          <a:xfrm>
            <a:off x="5069318" y="1413117"/>
            <a:ext cx="1637107" cy="2317266"/>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endParaRPr lang="en-US" sz="1000" dirty="0">
              <a:solidFill>
                <a:schemeClr val="tx1"/>
              </a:solidFill>
            </a:endParaRPr>
          </a:p>
          <a:p>
            <a:pPr marL="0" lvl="0" indent="0" algn="ctr" rtl="0">
              <a:spcBef>
                <a:spcPts val="0"/>
              </a:spcBef>
              <a:spcAft>
                <a:spcPts val="0"/>
              </a:spcAft>
              <a:buNone/>
            </a:pPr>
            <a:r>
              <a:rPr lang="en-US" sz="1000" dirty="0">
                <a:solidFill>
                  <a:schemeClr val="tx1"/>
                </a:solidFill>
              </a:rPr>
              <a:t>Application Server</a:t>
            </a:r>
            <a:endParaRPr sz="1000" dirty="0">
              <a:solidFill>
                <a:schemeClr val="tx1"/>
              </a:solidFill>
            </a:endParaRPr>
          </a:p>
        </p:txBody>
      </p:sp>
      <p:sp>
        <p:nvSpPr>
          <p:cNvPr id="196" name="Google Shape;77;p17">
            <a:extLst>
              <a:ext uri="{FF2B5EF4-FFF2-40B4-BE49-F238E27FC236}">
                <a16:creationId xmlns:a16="http://schemas.microsoft.com/office/drawing/2014/main" id="{FB4CD60B-8388-3942-9E30-69C8E62BDA66}"/>
              </a:ext>
            </a:extLst>
          </p:cNvPr>
          <p:cNvSpPr/>
          <p:nvPr/>
        </p:nvSpPr>
        <p:spPr>
          <a:xfrm>
            <a:off x="3018019" y="2334788"/>
            <a:ext cx="1141376" cy="440570"/>
          </a:xfrm>
          <a:prstGeom prst="cloud">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TCP/IP</a:t>
            </a:r>
            <a:endParaRPr sz="1000" dirty="0">
              <a:solidFill>
                <a:schemeClr val="tx1"/>
              </a:solidFill>
            </a:endParaRPr>
          </a:p>
        </p:txBody>
      </p:sp>
      <p:grpSp>
        <p:nvGrpSpPr>
          <p:cNvPr id="197" name="Google Shape;78;p17">
            <a:extLst>
              <a:ext uri="{FF2B5EF4-FFF2-40B4-BE49-F238E27FC236}">
                <a16:creationId xmlns:a16="http://schemas.microsoft.com/office/drawing/2014/main" id="{D1151177-1E62-1540-ADA4-B8C4DC80AC8F}"/>
              </a:ext>
            </a:extLst>
          </p:cNvPr>
          <p:cNvGrpSpPr/>
          <p:nvPr/>
        </p:nvGrpSpPr>
        <p:grpSpPr>
          <a:xfrm>
            <a:off x="5286915" y="2481766"/>
            <a:ext cx="1141293" cy="925876"/>
            <a:chOff x="6918663" y="2831868"/>
            <a:chExt cx="1482300" cy="1377232"/>
          </a:xfrm>
        </p:grpSpPr>
        <p:sp>
          <p:nvSpPr>
            <p:cNvPr id="198" name="Google Shape;79;p17">
              <a:extLst>
                <a:ext uri="{FF2B5EF4-FFF2-40B4-BE49-F238E27FC236}">
                  <a16:creationId xmlns:a16="http://schemas.microsoft.com/office/drawing/2014/main" id="{B75D6174-7FE2-5243-B61A-DED7F01DB05E}"/>
                </a:ext>
              </a:extLst>
            </p:cNvPr>
            <p:cNvSpPr/>
            <p:nvPr/>
          </p:nvSpPr>
          <p:spPr>
            <a:xfrm>
              <a:off x="6918663" y="32710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Shell</a:t>
              </a:r>
              <a:endParaRPr sz="1000" dirty="0">
                <a:solidFill>
                  <a:schemeClr val="tx1"/>
                </a:solidFill>
              </a:endParaRPr>
            </a:p>
          </p:txBody>
        </p:sp>
        <p:sp>
          <p:nvSpPr>
            <p:cNvPr id="199" name="Google Shape;80;p17">
              <a:extLst>
                <a:ext uri="{FF2B5EF4-FFF2-40B4-BE49-F238E27FC236}">
                  <a16:creationId xmlns:a16="http://schemas.microsoft.com/office/drawing/2014/main" id="{AE7B0F9D-05A0-B742-813E-4D568E8D9FFA}"/>
                </a:ext>
              </a:extLst>
            </p:cNvPr>
            <p:cNvSpPr/>
            <p:nvPr/>
          </p:nvSpPr>
          <p:spPr>
            <a:xfrm>
              <a:off x="6918663" y="35758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Unicorn</a:t>
              </a:r>
              <a:endParaRPr sz="1000">
                <a:solidFill>
                  <a:schemeClr val="tx1"/>
                </a:solidFill>
              </a:endParaRPr>
            </a:p>
          </p:txBody>
        </p:sp>
        <p:sp>
          <p:nvSpPr>
            <p:cNvPr id="200" name="Google Shape;81;p17">
              <a:extLst>
                <a:ext uri="{FF2B5EF4-FFF2-40B4-BE49-F238E27FC236}">
                  <a16:creationId xmlns:a16="http://schemas.microsoft.com/office/drawing/2014/main" id="{2D6A23D6-FBB8-0441-8125-AF356FBFF1AD}"/>
                </a:ext>
              </a:extLst>
            </p:cNvPr>
            <p:cNvSpPr/>
            <p:nvPr/>
          </p:nvSpPr>
          <p:spPr>
            <a:xfrm>
              <a:off x="6918663" y="2831868"/>
              <a:ext cx="1482300" cy="439133"/>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Workhorse</a:t>
              </a:r>
              <a:endParaRPr sz="1000" dirty="0">
                <a:solidFill>
                  <a:schemeClr val="tx1"/>
                </a:solidFill>
              </a:endParaRPr>
            </a:p>
          </p:txBody>
        </p:sp>
        <p:sp>
          <p:nvSpPr>
            <p:cNvPr id="201" name="Google Shape;82;p17">
              <a:extLst>
                <a:ext uri="{FF2B5EF4-FFF2-40B4-BE49-F238E27FC236}">
                  <a16:creationId xmlns:a16="http://schemas.microsoft.com/office/drawing/2014/main" id="{E573FACF-FA74-CB47-AC83-597F90D5858F}"/>
                </a:ext>
              </a:extLst>
            </p:cNvPr>
            <p:cNvSpPr/>
            <p:nvPr/>
          </p:nvSpPr>
          <p:spPr>
            <a:xfrm>
              <a:off x="6918663" y="3880600"/>
              <a:ext cx="1482300" cy="328500"/>
            </a:xfrm>
            <a:prstGeom prst="rect">
              <a:avLst/>
            </a:prstGeom>
            <a:solidFill>
              <a:srgbClr val="FF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EC2</a:t>
              </a:r>
              <a:endParaRPr sz="1000" dirty="0">
                <a:solidFill>
                  <a:schemeClr val="tx1"/>
                </a:solidFill>
              </a:endParaRPr>
            </a:p>
          </p:txBody>
        </p:sp>
      </p:grpSp>
      <p:grpSp>
        <p:nvGrpSpPr>
          <p:cNvPr id="202" name="Google Shape;83;p17">
            <a:extLst>
              <a:ext uri="{FF2B5EF4-FFF2-40B4-BE49-F238E27FC236}">
                <a16:creationId xmlns:a16="http://schemas.microsoft.com/office/drawing/2014/main" id="{9279A1E2-6518-914F-97CD-EF27BB90002F}"/>
              </a:ext>
            </a:extLst>
          </p:cNvPr>
          <p:cNvGrpSpPr/>
          <p:nvPr/>
        </p:nvGrpSpPr>
        <p:grpSpPr>
          <a:xfrm>
            <a:off x="7259069" y="2316544"/>
            <a:ext cx="1141302" cy="429616"/>
            <a:chOff x="4917038" y="2942500"/>
            <a:chExt cx="1482312" cy="639050"/>
          </a:xfrm>
        </p:grpSpPr>
        <p:sp>
          <p:nvSpPr>
            <p:cNvPr id="206" name="Google Shape;85;p17">
              <a:extLst>
                <a:ext uri="{FF2B5EF4-FFF2-40B4-BE49-F238E27FC236}">
                  <a16:creationId xmlns:a16="http://schemas.microsoft.com/office/drawing/2014/main" id="{5DBC93D3-D235-5846-82D1-AA89891FF571}"/>
                </a:ext>
              </a:extLst>
            </p:cNvPr>
            <p:cNvSpPr/>
            <p:nvPr/>
          </p:nvSpPr>
          <p:spPr>
            <a:xfrm>
              <a:off x="4917050" y="29425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PostgreSQL</a:t>
              </a:r>
              <a:endParaRPr sz="1000" dirty="0">
                <a:solidFill>
                  <a:schemeClr val="tx1"/>
                </a:solidFill>
              </a:endParaRPr>
            </a:p>
          </p:txBody>
        </p:sp>
        <p:sp>
          <p:nvSpPr>
            <p:cNvPr id="207" name="Google Shape;86;p17">
              <a:extLst>
                <a:ext uri="{FF2B5EF4-FFF2-40B4-BE49-F238E27FC236}">
                  <a16:creationId xmlns:a16="http://schemas.microsoft.com/office/drawing/2014/main" id="{DAE95E6D-6424-AB44-94C0-A9A2F382302F}"/>
                </a:ext>
              </a:extLst>
            </p:cNvPr>
            <p:cNvSpPr/>
            <p:nvPr/>
          </p:nvSpPr>
          <p:spPr>
            <a:xfrm>
              <a:off x="4917038" y="3253050"/>
              <a:ext cx="1482300" cy="328500"/>
            </a:xfrm>
            <a:prstGeom prst="rect">
              <a:avLst/>
            </a:prstGeom>
            <a:solidFill>
              <a:srgbClr val="FF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EC2</a:t>
              </a:r>
              <a:endParaRPr sz="1000" dirty="0">
                <a:solidFill>
                  <a:schemeClr val="tx1"/>
                </a:solidFill>
              </a:endParaRPr>
            </a:p>
          </p:txBody>
        </p:sp>
      </p:grpSp>
      <p:sp>
        <p:nvSpPr>
          <p:cNvPr id="215" name="Google Shape;94;p17">
            <a:extLst>
              <a:ext uri="{FF2B5EF4-FFF2-40B4-BE49-F238E27FC236}">
                <a16:creationId xmlns:a16="http://schemas.microsoft.com/office/drawing/2014/main" id="{DF2D712E-2250-3845-AE06-BEE2FEC095AA}"/>
              </a:ext>
            </a:extLst>
          </p:cNvPr>
          <p:cNvSpPr/>
          <p:nvPr/>
        </p:nvSpPr>
        <p:spPr>
          <a:xfrm>
            <a:off x="5286915" y="2053912"/>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NGINX</a:t>
            </a:r>
            <a:endParaRPr sz="1000">
              <a:solidFill>
                <a:schemeClr val="tx1"/>
              </a:solidFill>
            </a:endParaRPr>
          </a:p>
        </p:txBody>
      </p:sp>
      <p:sp>
        <p:nvSpPr>
          <p:cNvPr id="216" name="Google Shape;95;p17">
            <a:extLst>
              <a:ext uri="{FF2B5EF4-FFF2-40B4-BE49-F238E27FC236}">
                <a16:creationId xmlns:a16="http://schemas.microsoft.com/office/drawing/2014/main" id="{D8B9EB7C-333D-CD4E-9BA3-029D0AEB233D}"/>
              </a:ext>
            </a:extLst>
          </p:cNvPr>
          <p:cNvSpPr/>
          <p:nvPr/>
        </p:nvSpPr>
        <p:spPr>
          <a:xfrm>
            <a:off x="5286915" y="1821849"/>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Gitaly</a:t>
            </a:r>
            <a:endParaRPr sz="1000">
              <a:solidFill>
                <a:schemeClr val="tx1"/>
              </a:solidFill>
            </a:endParaRPr>
          </a:p>
        </p:txBody>
      </p:sp>
      <p:cxnSp>
        <p:nvCxnSpPr>
          <p:cNvPr id="223" name="Google Shape;102;p17">
            <a:extLst>
              <a:ext uri="{FF2B5EF4-FFF2-40B4-BE49-F238E27FC236}">
                <a16:creationId xmlns:a16="http://schemas.microsoft.com/office/drawing/2014/main" id="{5371AB07-9F4A-654A-B66C-D3E593686DFC}"/>
              </a:ext>
            </a:extLst>
          </p:cNvPr>
          <p:cNvCxnSpPr>
            <a:cxnSpLocks/>
            <a:stCxn id="194" idx="1"/>
            <a:endCxn id="196" idx="0"/>
          </p:cNvCxnSpPr>
          <p:nvPr/>
        </p:nvCxnSpPr>
        <p:spPr>
          <a:xfrm flipH="1" flipV="1">
            <a:off x="4158444" y="2555073"/>
            <a:ext cx="910874" cy="16677"/>
          </a:xfrm>
          <a:prstGeom prst="straightConnector1">
            <a:avLst/>
          </a:prstGeom>
          <a:noFill/>
          <a:ln w="28575" cap="flat" cmpd="sng">
            <a:solidFill>
              <a:schemeClr val="tx1"/>
            </a:solidFill>
            <a:prstDash val="solid"/>
            <a:round/>
            <a:headEnd type="none" w="med" len="med"/>
            <a:tailEnd type="none" w="med" len="med"/>
          </a:ln>
        </p:spPr>
      </p:cxnSp>
      <p:sp>
        <p:nvSpPr>
          <p:cNvPr id="238" name="Google Shape;118;p17">
            <a:extLst>
              <a:ext uri="{FF2B5EF4-FFF2-40B4-BE49-F238E27FC236}">
                <a16:creationId xmlns:a16="http://schemas.microsoft.com/office/drawing/2014/main" id="{5D07F7C0-3400-1549-B1AB-2C2519AC47FA}"/>
              </a:ext>
            </a:extLst>
          </p:cNvPr>
          <p:cNvSpPr/>
          <p:nvPr/>
        </p:nvSpPr>
        <p:spPr>
          <a:xfrm>
            <a:off x="5286915" y="1589786"/>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Sidekiq</a:t>
            </a:r>
            <a:endParaRPr sz="1000">
              <a:solidFill>
                <a:schemeClr val="tx1"/>
              </a:solidFill>
            </a:endParaRPr>
          </a:p>
        </p:txBody>
      </p:sp>
      <p:sp>
        <p:nvSpPr>
          <p:cNvPr id="250" name="Google Shape;94;p17">
            <a:extLst>
              <a:ext uri="{FF2B5EF4-FFF2-40B4-BE49-F238E27FC236}">
                <a16:creationId xmlns:a16="http://schemas.microsoft.com/office/drawing/2014/main" id="{7A2A462E-DF1B-D14C-A3BA-B0CA4349FFB1}"/>
              </a:ext>
            </a:extLst>
          </p:cNvPr>
          <p:cNvSpPr/>
          <p:nvPr/>
        </p:nvSpPr>
        <p:spPr>
          <a:xfrm>
            <a:off x="5284788" y="2258267"/>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Redis</a:t>
            </a:r>
            <a:endParaRPr sz="1000" dirty="0">
              <a:solidFill>
                <a:schemeClr val="tx1"/>
              </a:solidFill>
            </a:endParaRPr>
          </a:p>
        </p:txBody>
      </p:sp>
      <p:sp>
        <p:nvSpPr>
          <p:cNvPr id="251" name="Google Shape;74;p17">
            <a:extLst>
              <a:ext uri="{FF2B5EF4-FFF2-40B4-BE49-F238E27FC236}">
                <a16:creationId xmlns:a16="http://schemas.microsoft.com/office/drawing/2014/main" id="{0A1CFA6B-00FD-BC4E-9FBD-6CD66B6EF43B}"/>
              </a:ext>
            </a:extLst>
          </p:cNvPr>
          <p:cNvSpPr/>
          <p:nvPr/>
        </p:nvSpPr>
        <p:spPr>
          <a:xfrm>
            <a:off x="4499264" y="947486"/>
            <a:ext cx="4468093" cy="3208878"/>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VPC</a:t>
            </a: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lang="en-US" altLang="ko-Kore-KR" sz="1000" dirty="0">
              <a:solidFill>
                <a:schemeClr val="tx1"/>
              </a:solidFill>
            </a:endParaRPr>
          </a:p>
          <a:p>
            <a:pPr marL="0" lvl="0" indent="0" algn="ctr" rtl="0">
              <a:spcBef>
                <a:spcPts val="0"/>
              </a:spcBef>
              <a:spcAft>
                <a:spcPts val="0"/>
              </a:spcAft>
              <a:buNone/>
            </a:pPr>
            <a:endParaRPr sz="1000" dirty="0">
              <a:solidFill>
                <a:schemeClr val="tx1"/>
              </a:solidFill>
            </a:endParaRPr>
          </a:p>
        </p:txBody>
      </p:sp>
      <p:cxnSp>
        <p:nvCxnSpPr>
          <p:cNvPr id="29" name="Google Shape;102;p17">
            <a:extLst>
              <a:ext uri="{FF2B5EF4-FFF2-40B4-BE49-F238E27FC236}">
                <a16:creationId xmlns:a16="http://schemas.microsoft.com/office/drawing/2014/main" id="{FA1111BA-D443-B34D-84E0-2E155E7FA40B}"/>
              </a:ext>
            </a:extLst>
          </p:cNvPr>
          <p:cNvCxnSpPr>
            <a:cxnSpLocks/>
            <a:stCxn id="225" idx="1"/>
            <a:endCxn id="194" idx="3"/>
          </p:cNvCxnSpPr>
          <p:nvPr/>
        </p:nvCxnSpPr>
        <p:spPr>
          <a:xfrm flipH="1">
            <a:off x="6706425" y="2562628"/>
            <a:ext cx="388549" cy="9122"/>
          </a:xfrm>
          <a:prstGeom prst="straightConnector1">
            <a:avLst/>
          </a:prstGeom>
          <a:noFill/>
          <a:ln w="28575" cap="flat" cmpd="sng">
            <a:solidFill>
              <a:schemeClr val="tx1"/>
            </a:solidFill>
            <a:prstDash val="solid"/>
            <a:round/>
            <a:headEnd type="none" w="med" len="med"/>
            <a:tailEnd type="none" w="med" len="med"/>
          </a:ln>
        </p:spPr>
      </p:cxnSp>
      <p:grpSp>
        <p:nvGrpSpPr>
          <p:cNvPr id="34" name="Google Shape;78;p17">
            <a:extLst>
              <a:ext uri="{FF2B5EF4-FFF2-40B4-BE49-F238E27FC236}">
                <a16:creationId xmlns:a16="http://schemas.microsoft.com/office/drawing/2014/main" id="{9A55C5DF-899B-0440-A7F5-9F85EA735159}"/>
              </a:ext>
            </a:extLst>
          </p:cNvPr>
          <p:cNvGrpSpPr/>
          <p:nvPr/>
        </p:nvGrpSpPr>
        <p:grpSpPr>
          <a:xfrm>
            <a:off x="989506" y="3180012"/>
            <a:ext cx="1141293" cy="925876"/>
            <a:chOff x="6918663" y="2831868"/>
            <a:chExt cx="1482300" cy="1377232"/>
          </a:xfrm>
        </p:grpSpPr>
        <p:sp>
          <p:nvSpPr>
            <p:cNvPr id="35" name="Google Shape;79;p17">
              <a:extLst>
                <a:ext uri="{FF2B5EF4-FFF2-40B4-BE49-F238E27FC236}">
                  <a16:creationId xmlns:a16="http://schemas.microsoft.com/office/drawing/2014/main" id="{8CC06BD4-D608-D24E-B148-9A24D08EDA68}"/>
                </a:ext>
              </a:extLst>
            </p:cNvPr>
            <p:cNvSpPr/>
            <p:nvPr/>
          </p:nvSpPr>
          <p:spPr>
            <a:xfrm>
              <a:off x="6918663" y="32710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Shell</a:t>
              </a:r>
              <a:endParaRPr sz="1000" dirty="0">
                <a:solidFill>
                  <a:schemeClr val="tx1"/>
                </a:solidFill>
              </a:endParaRPr>
            </a:p>
          </p:txBody>
        </p:sp>
        <p:sp>
          <p:nvSpPr>
            <p:cNvPr id="36" name="Google Shape;80;p17">
              <a:extLst>
                <a:ext uri="{FF2B5EF4-FFF2-40B4-BE49-F238E27FC236}">
                  <a16:creationId xmlns:a16="http://schemas.microsoft.com/office/drawing/2014/main" id="{787D2FF5-E1D2-F943-B29E-666C49A01EFF}"/>
                </a:ext>
              </a:extLst>
            </p:cNvPr>
            <p:cNvSpPr/>
            <p:nvPr/>
          </p:nvSpPr>
          <p:spPr>
            <a:xfrm>
              <a:off x="6918663" y="3575800"/>
              <a:ext cx="1482300" cy="328500"/>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Unicorn</a:t>
              </a:r>
              <a:endParaRPr sz="1000">
                <a:solidFill>
                  <a:schemeClr val="tx1"/>
                </a:solidFill>
              </a:endParaRPr>
            </a:p>
          </p:txBody>
        </p:sp>
        <p:sp>
          <p:nvSpPr>
            <p:cNvPr id="37" name="Google Shape;81;p17">
              <a:extLst>
                <a:ext uri="{FF2B5EF4-FFF2-40B4-BE49-F238E27FC236}">
                  <a16:creationId xmlns:a16="http://schemas.microsoft.com/office/drawing/2014/main" id="{B8C9B422-24DA-9442-89F3-171578FCA21E}"/>
                </a:ext>
              </a:extLst>
            </p:cNvPr>
            <p:cNvSpPr/>
            <p:nvPr/>
          </p:nvSpPr>
          <p:spPr>
            <a:xfrm>
              <a:off x="6918663" y="2831868"/>
              <a:ext cx="1482300" cy="439133"/>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GitLab Workhorse</a:t>
              </a:r>
              <a:endParaRPr sz="1000" dirty="0">
                <a:solidFill>
                  <a:schemeClr val="tx1"/>
                </a:solidFill>
              </a:endParaRPr>
            </a:p>
          </p:txBody>
        </p:sp>
        <p:sp>
          <p:nvSpPr>
            <p:cNvPr id="38" name="Google Shape;82;p17">
              <a:extLst>
                <a:ext uri="{FF2B5EF4-FFF2-40B4-BE49-F238E27FC236}">
                  <a16:creationId xmlns:a16="http://schemas.microsoft.com/office/drawing/2014/main" id="{2948A991-0A9B-4849-9280-9F4C2170D527}"/>
                </a:ext>
              </a:extLst>
            </p:cNvPr>
            <p:cNvSpPr/>
            <p:nvPr/>
          </p:nvSpPr>
          <p:spPr>
            <a:xfrm>
              <a:off x="6918663" y="3880600"/>
              <a:ext cx="1482300" cy="328500"/>
            </a:xfrm>
            <a:prstGeom prst="rect">
              <a:avLst/>
            </a:prstGeom>
            <a:solidFill>
              <a:srgbClr val="FF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AWS EC2</a:t>
              </a:r>
              <a:endParaRPr sz="1000" dirty="0">
                <a:solidFill>
                  <a:schemeClr val="tx1"/>
                </a:solidFill>
              </a:endParaRPr>
            </a:p>
          </p:txBody>
        </p:sp>
      </p:grpSp>
      <p:sp>
        <p:nvSpPr>
          <p:cNvPr id="42" name="Google Shape;94;p17">
            <a:extLst>
              <a:ext uri="{FF2B5EF4-FFF2-40B4-BE49-F238E27FC236}">
                <a16:creationId xmlns:a16="http://schemas.microsoft.com/office/drawing/2014/main" id="{AA7D74F4-CF69-7545-B267-3D94E2A0C9EC}"/>
              </a:ext>
            </a:extLst>
          </p:cNvPr>
          <p:cNvSpPr/>
          <p:nvPr/>
        </p:nvSpPr>
        <p:spPr>
          <a:xfrm>
            <a:off x="989506" y="2752158"/>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NGINX</a:t>
            </a:r>
            <a:endParaRPr sz="1000">
              <a:solidFill>
                <a:schemeClr val="tx1"/>
              </a:solidFill>
            </a:endParaRPr>
          </a:p>
        </p:txBody>
      </p:sp>
      <p:sp>
        <p:nvSpPr>
          <p:cNvPr id="43" name="Google Shape;95;p17">
            <a:extLst>
              <a:ext uri="{FF2B5EF4-FFF2-40B4-BE49-F238E27FC236}">
                <a16:creationId xmlns:a16="http://schemas.microsoft.com/office/drawing/2014/main" id="{A5B4EE8D-4D5C-8544-9947-13691F4A2C3D}"/>
              </a:ext>
            </a:extLst>
          </p:cNvPr>
          <p:cNvSpPr/>
          <p:nvPr/>
        </p:nvSpPr>
        <p:spPr>
          <a:xfrm>
            <a:off x="989506" y="2520095"/>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Gitaly</a:t>
            </a:r>
            <a:endParaRPr sz="1000">
              <a:solidFill>
                <a:schemeClr val="tx1"/>
              </a:solidFill>
            </a:endParaRPr>
          </a:p>
        </p:txBody>
      </p:sp>
      <p:sp>
        <p:nvSpPr>
          <p:cNvPr id="44" name="Google Shape;118;p17">
            <a:extLst>
              <a:ext uri="{FF2B5EF4-FFF2-40B4-BE49-F238E27FC236}">
                <a16:creationId xmlns:a16="http://schemas.microsoft.com/office/drawing/2014/main" id="{499847B0-CE63-9046-BBA8-5C9966EB82EC}"/>
              </a:ext>
            </a:extLst>
          </p:cNvPr>
          <p:cNvSpPr/>
          <p:nvPr/>
        </p:nvSpPr>
        <p:spPr>
          <a:xfrm>
            <a:off x="989506" y="2288032"/>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tx1"/>
                </a:solidFill>
              </a:rPr>
              <a:t>Sidekiq</a:t>
            </a:r>
            <a:endParaRPr sz="1000">
              <a:solidFill>
                <a:schemeClr val="tx1"/>
              </a:solidFill>
            </a:endParaRPr>
          </a:p>
        </p:txBody>
      </p:sp>
      <p:sp>
        <p:nvSpPr>
          <p:cNvPr id="45" name="Google Shape;94;p17">
            <a:extLst>
              <a:ext uri="{FF2B5EF4-FFF2-40B4-BE49-F238E27FC236}">
                <a16:creationId xmlns:a16="http://schemas.microsoft.com/office/drawing/2014/main" id="{2A5D4C5C-995C-DC48-A20C-3A0F2616098E}"/>
              </a:ext>
            </a:extLst>
          </p:cNvPr>
          <p:cNvSpPr/>
          <p:nvPr/>
        </p:nvSpPr>
        <p:spPr>
          <a:xfrm>
            <a:off x="996432" y="2956513"/>
            <a:ext cx="1141293" cy="220842"/>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tx1"/>
                </a:solidFill>
              </a:rPr>
              <a:t>Redis</a:t>
            </a:r>
            <a:endParaRPr sz="1000" dirty="0">
              <a:solidFill>
                <a:schemeClr val="tx1"/>
              </a:solidFill>
            </a:endParaRPr>
          </a:p>
        </p:txBody>
      </p:sp>
      <p:cxnSp>
        <p:nvCxnSpPr>
          <p:cNvPr id="48" name="Google Shape;102;p17">
            <a:extLst>
              <a:ext uri="{FF2B5EF4-FFF2-40B4-BE49-F238E27FC236}">
                <a16:creationId xmlns:a16="http://schemas.microsoft.com/office/drawing/2014/main" id="{84816D33-8DDE-D14D-BDE5-31EB3919C873}"/>
              </a:ext>
            </a:extLst>
          </p:cNvPr>
          <p:cNvCxnSpPr>
            <a:cxnSpLocks/>
            <a:stCxn id="196" idx="2"/>
            <a:endCxn id="46" idx="3"/>
          </p:cNvCxnSpPr>
          <p:nvPr/>
        </p:nvCxnSpPr>
        <p:spPr>
          <a:xfrm flipH="1">
            <a:off x="2806578" y="2555073"/>
            <a:ext cx="214981" cy="695098"/>
          </a:xfrm>
          <a:prstGeom prst="straightConnector1">
            <a:avLst/>
          </a:prstGeom>
          <a:noFill/>
          <a:ln w="2857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130768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ko-KR" altLang="en-US" b="1" dirty="0">
                <a:solidFill>
                  <a:schemeClr val="lt1"/>
                </a:solidFill>
              </a:rPr>
              <a:t>소요 되는 </a:t>
            </a:r>
            <a:r>
              <a:rPr lang="en-US" altLang="ko-KR" b="1" dirty="0">
                <a:solidFill>
                  <a:schemeClr val="lt1"/>
                </a:solidFill>
              </a:rPr>
              <a:t>AWS </a:t>
            </a:r>
            <a:r>
              <a:rPr lang="ko-KR" altLang="en-US" b="1" dirty="0">
                <a:solidFill>
                  <a:schemeClr val="lt1"/>
                </a:solidFill>
              </a:rPr>
              <a:t>서비스 및 하드웨어 스펙 </a:t>
            </a:r>
            <a:endParaRPr b="1" dirty="0"/>
          </a:p>
        </p:txBody>
      </p:sp>
      <p:graphicFrame>
        <p:nvGraphicFramePr>
          <p:cNvPr id="7" name="Google Shape;127;p18">
            <a:extLst>
              <a:ext uri="{FF2B5EF4-FFF2-40B4-BE49-F238E27FC236}">
                <a16:creationId xmlns:a16="http://schemas.microsoft.com/office/drawing/2014/main" id="{4C775B83-C1FD-0645-9722-CE4BA33EA668}"/>
              </a:ext>
            </a:extLst>
          </p:cNvPr>
          <p:cNvGraphicFramePr/>
          <p:nvPr>
            <p:extLst>
              <p:ext uri="{D42A27DB-BD31-4B8C-83A1-F6EECF244321}">
                <p14:modId xmlns:p14="http://schemas.microsoft.com/office/powerpoint/2010/main" val="2949648279"/>
              </p:ext>
            </p:extLst>
          </p:nvPr>
        </p:nvGraphicFramePr>
        <p:xfrm>
          <a:off x="357153" y="924301"/>
          <a:ext cx="8391991" cy="2712600"/>
        </p:xfrm>
        <a:graphic>
          <a:graphicData uri="http://schemas.openxmlformats.org/drawingml/2006/table">
            <a:tbl>
              <a:tblPr>
                <a:noFill/>
              </a:tblPr>
              <a:tblGrid>
                <a:gridCol w="765065">
                  <a:extLst>
                    <a:ext uri="{9D8B030D-6E8A-4147-A177-3AD203B41FA5}">
                      <a16:colId xmlns:a16="http://schemas.microsoft.com/office/drawing/2014/main" val="20000"/>
                    </a:ext>
                  </a:extLst>
                </a:gridCol>
                <a:gridCol w="1443578">
                  <a:extLst>
                    <a:ext uri="{9D8B030D-6E8A-4147-A177-3AD203B41FA5}">
                      <a16:colId xmlns:a16="http://schemas.microsoft.com/office/drawing/2014/main" val="20001"/>
                    </a:ext>
                  </a:extLst>
                </a:gridCol>
                <a:gridCol w="1320404">
                  <a:extLst>
                    <a:ext uri="{9D8B030D-6E8A-4147-A177-3AD203B41FA5}">
                      <a16:colId xmlns:a16="http://schemas.microsoft.com/office/drawing/2014/main" val="20002"/>
                    </a:ext>
                  </a:extLst>
                </a:gridCol>
                <a:gridCol w="997527">
                  <a:extLst>
                    <a:ext uri="{9D8B030D-6E8A-4147-A177-3AD203B41FA5}">
                      <a16:colId xmlns:a16="http://schemas.microsoft.com/office/drawing/2014/main" val="20003"/>
                    </a:ext>
                  </a:extLst>
                </a:gridCol>
                <a:gridCol w="477982">
                  <a:extLst>
                    <a:ext uri="{9D8B030D-6E8A-4147-A177-3AD203B41FA5}">
                      <a16:colId xmlns:a16="http://schemas.microsoft.com/office/drawing/2014/main" val="20004"/>
                    </a:ext>
                  </a:extLst>
                </a:gridCol>
                <a:gridCol w="3387435">
                  <a:extLst>
                    <a:ext uri="{9D8B030D-6E8A-4147-A177-3AD203B41FA5}">
                      <a16:colId xmlns:a16="http://schemas.microsoft.com/office/drawing/2014/main" val="20005"/>
                    </a:ext>
                  </a:extLst>
                </a:gridCol>
              </a:tblGrid>
              <a:tr h="0">
                <a:tc>
                  <a:txBody>
                    <a:bodyPr/>
                    <a:lstStyle/>
                    <a:p>
                      <a:pPr marL="0" lvl="0" indent="0" algn="ctr" rtl="0">
                        <a:spcBef>
                          <a:spcPts val="0"/>
                        </a:spcBef>
                        <a:spcAft>
                          <a:spcPts val="0"/>
                        </a:spcAft>
                        <a:buNone/>
                      </a:pPr>
                      <a:r>
                        <a:rPr lang="en-US" sz="1000" b="1" dirty="0" err="1">
                          <a:solidFill>
                            <a:schemeClr val="tx1"/>
                          </a:solidFill>
                        </a:rPr>
                        <a:t>구분</a:t>
                      </a:r>
                      <a:endParaRPr sz="1000"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tc>
                  <a:txBody>
                    <a:bodyPr/>
                    <a:lstStyle/>
                    <a:p>
                      <a:pPr marL="0" lvl="0" indent="0" algn="ctr" rtl="0">
                        <a:spcBef>
                          <a:spcPts val="0"/>
                        </a:spcBef>
                        <a:spcAft>
                          <a:spcPts val="0"/>
                        </a:spcAft>
                        <a:buNone/>
                      </a:pPr>
                      <a:r>
                        <a:rPr lang="en-US" sz="1000" b="1">
                          <a:solidFill>
                            <a:schemeClr val="tx1"/>
                          </a:solidFill>
                        </a:rPr>
                        <a:t>품명</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tc>
                  <a:txBody>
                    <a:bodyPr/>
                    <a:lstStyle/>
                    <a:p>
                      <a:pPr marL="0" lvl="0" indent="0" algn="ctr" rtl="0">
                        <a:spcBef>
                          <a:spcPts val="0"/>
                        </a:spcBef>
                        <a:spcAft>
                          <a:spcPts val="0"/>
                        </a:spcAft>
                        <a:buNone/>
                      </a:pPr>
                      <a:r>
                        <a:rPr lang="en-US" sz="1000" b="1">
                          <a:solidFill>
                            <a:schemeClr val="tx1"/>
                          </a:solidFill>
                        </a:rPr>
                        <a:t>내부 컴포넌트</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tc>
                  <a:txBody>
                    <a:bodyPr/>
                    <a:lstStyle/>
                    <a:p>
                      <a:pPr marL="0" lvl="0" indent="0" algn="ctr" rtl="0">
                        <a:spcBef>
                          <a:spcPts val="0"/>
                        </a:spcBef>
                        <a:spcAft>
                          <a:spcPts val="0"/>
                        </a:spcAft>
                        <a:buNone/>
                      </a:pPr>
                      <a:r>
                        <a:rPr lang="en-US" sz="1000" b="1">
                          <a:solidFill>
                            <a:schemeClr val="tx1"/>
                          </a:solidFill>
                        </a:rPr>
                        <a:t>규격</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tc>
                  <a:txBody>
                    <a:bodyPr/>
                    <a:lstStyle/>
                    <a:p>
                      <a:pPr marL="0" lvl="0" indent="0" algn="ctr" rtl="0">
                        <a:spcBef>
                          <a:spcPts val="0"/>
                        </a:spcBef>
                        <a:spcAft>
                          <a:spcPts val="0"/>
                        </a:spcAft>
                        <a:buNone/>
                      </a:pPr>
                      <a:r>
                        <a:rPr lang="en-US" sz="1000" b="1">
                          <a:solidFill>
                            <a:schemeClr val="tx1"/>
                          </a:solidFill>
                        </a:rPr>
                        <a:t>수량</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tc>
                  <a:txBody>
                    <a:bodyPr/>
                    <a:lstStyle/>
                    <a:p>
                      <a:pPr marL="0" lvl="0" indent="0" algn="ctr" rtl="0">
                        <a:spcBef>
                          <a:spcPts val="0"/>
                        </a:spcBef>
                        <a:spcAft>
                          <a:spcPts val="0"/>
                        </a:spcAft>
                        <a:buNone/>
                      </a:pPr>
                      <a:r>
                        <a:rPr lang="en-US" sz="1000" b="1" dirty="0" err="1">
                          <a:solidFill>
                            <a:schemeClr val="tx1"/>
                          </a:solidFill>
                        </a:rPr>
                        <a:t>비고</a:t>
                      </a:r>
                      <a:endParaRPr sz="1000"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637594">
                <a:tc>
                  <a:txBody>
                    <a:bodyPr/>
                    <a:lstStyle/>
                    <a:p>
                      <a:pPr marL="0" lvl="0" indent="0" algn="ctr" rtl="0">
                        <a:spcBef>
                          <a:spcPts val="0"/>
                        </a:spcBef>
                        <a:spcAft>
                          <a:spcPts val="0"/>
                        </a:spcAft>
                        <a:buNone/>
                      </a:pPr>
                      <a:r>
                        <a:rPr lang="en-US" sz="1000" b="1" dirty="0" err="1">
                          <a:solidFill>
                            <a:schemeClr val="tx1"/>
                          </a:solidFill>
                        </a:rPr>
                        <a:t>서버</a:t>
                      </a:r>
                      <a:endParaRPr sz="1000"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a:solidFill>
                            <a:schemeClr val="tx1"/>
                          </a:solidFill>
                        </a:rPr>
                        <a:t>Application Server</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a:solidFill>
                            <a:schemeClr val="tx1"/>
                          </a:solidFill>
                        </a:rPr>
                        <a:t>. Unicorn</a:t>
                      </a:r>
                      <a:endParaRPr sz="1000" dirty="0">
                        <a:solidFill>
                          <a:schemeClr val="tx1"/>
                        </a:solidFill>
                      </a:endParaRPr>
                    </a:p>
                    <a:p>
                      <a:pPr marL="0" lvl="0" indent="0" algn="l" rtl="0">
                        <a:spcBef>
                          <a:spcPts val="0"/>
                        </a:spcBef>
                        <a:spcAft>
                          <a:spcPts val="0"/>
                        </a:spcAft>
                        <a:buNone/>
                      </a:pPr>
                      <a:r>
                        <a:rPr lang="en-US" sz="1000" dirty="0">
                          <a:solidFill>
                            <a:schemeClr val="tx1"/>
                          </a:solidFill>
                        </a:rPr>
                        <a:t>. GitLab Shell</a:t>
                      </a:r>
                      <a:endParaRPr sz="1000" dirty="0">
                        <a:solidFill>
                          <a:schemeClr val="tx1"/>
                        </a:solidFill>
                      </a:endParaRPr>
                    </a:p>
                    <a:p>
                      <a:pPr marL="0" lvl="0" indent="0" algn="l" rtl="0">
                        <a:spcBef>
                          <a:spcPts val="0"/>
                        </a:spcBef>
                        <a:spcAft>
                          <a:spcPts val="0"/>
                        </a:spcAft>
                        <a:buNone/>
                      </a:pPr>
                      <a:r>
                        <a:rPr lang="en-US" sz="1000" dirty="0">
                          <a:solidFill>
                            <a:schemeClr val="tx1"/>
                          </a:solidFill>
                        </a:rPr>
                        <a:t>. GitLab Workhorse</a:t>
                      </a:r>
                      <a:endParaRPr sz="1000" dirty="0">
                        <a:solidFill>
                          <a:schemeClr val="tx1"/>
                        </a:solidFill>
                      </a:endParaRPr>
                    </a:p>
                    <a:p>
                      <a:pPr marL="0" lvl="0" indent="0" algn="l" rtl="0">
                        <a:spcBef>
                          <a:spcPts val="0"/>
                        </a:spcBef>
                        <a:spcAft>
                          <a:spcPts val="0"/>
                        </a:spcAft>
                        <a:buNone/>
                      </a:pPr>
                      <a:r>
                        <a:rPr lang="en-US" sz="1000" dirty="0">
                          <a:solidFill>
                            <a:schemeClr val="tx1"/>
                          </a:solidFill>
                        </a:rPr>
                        <a:t>. NGINX</a:t>
                      </a:r>
                      <a:endParaRPr sz="1000" dirty="0">
                        <a:solidFill>
                          <a:schemeClr val="tx1"/>
                        </a:solidFill>
                      </a:endParaRPr>
                    </a:p>
                    <a:p>
                      <a:pPr marL="0" lvl="0" indent="0" algn="l" rtl="0">
                        <a:spcBef>
                          <a:spcPts val="0"/>
                        </a:spcBef>
                        <a:spcAft>
                          <a:spcPts val="0"/>
                        </a:spcAft>
                        <a:buNone/>
                      </a:pPr>
                      <a:r>
                        <a:rPr lang="en-US" sz="1000" dirty="0">
                          <a:solidFill>
                            <a:schemeClr val="tx1"/>
                          </a:solidFill>
                        </a:rPr>
                        <a:t>. </a:t>
                      </a:r>
                      <a:r>
                        <a:rPr lang="en-US" sz="1000" dirty="0" err="1">
                          <a:solidFill>
                            <a:schemeClr val="tx1"/>
                          </a:solidFill>
                        </a:rPr>
                        <a:t>Gitaly</a:t>
                      </a:r>
                      <a:endParaRPr sz="1000" dirty="0">
                        <a:solidFill>
                          <a:schemeClr val="tx1"/>
                        </a:solidFill>
                      </a:endParaRPr>
                    </a:p>
                    <a:p>
                      <a:pPr marL="0" lvl="0" indent="0" algn="l" rtl="0">
                        <a:spcBef>
                          <a:spcPts val="0"/>
                        </a:spcBef>
                        <a:spcAft>
                          <a:spcPts val="0"/>
                        </a:spcAft>
                        <a:buNone/>
                      </a:pPr>
                      <a:r>
                        <a:rPr lang="en-US" sz="1000" dirty="0">
                          <a:solidFill>
                            <a:schemeClr val="tx1"/>
                          </a:solidFill>
                        </a:rPr>
                        <a:t>. </a:t>
                      </a:r>
                      <a:r>
                        <a:rPr lang="en-US" sz="1000" dirty="0" err="1">
                          <a:solidFill>
                            <a:schemeClr val="tx1"/>
                          </a:solidFill>
                        </a:rPr>
                        <a:t>Sidekiq</a:t>
                      </a:r>
                      <a:endParaRPr lang="en-US" sz="1000" dirty="0">
                        <a:solidFill>
                          <a:schemeClr val="tx1"/>
                        </a:solidFill>
                      </a:endParaRPr>
                    </a:p>
                    <a:p>
                      <a:pPr marL="0" lvl="0" indent="0" algn="l" rtl="0">
                        <a:spcBef>
                          <a:spcPts val="0"/>
                        </a:spcBef>
                        <a:spcAft>
                          <a:spcPts val="0"/>
                        </a:spcAft>
                        <a:buNone/>
                      </a:pPr>
                      <a:r>
                        <a:rPr lang="en-US" altLang="ko-KR" sz="1000" dirty="0">
                          <a:solidFill>
                            <a:schemeClr val="tx1"/>
                          </a:solidFill>
                        </a:rPr>
                        <a:t>.</a:t>
                      </a:r>
                      <a:r>
                        <a:rPr lang="ko-KR" altLang="en-US" sz="1000" dirty="0">
                          <a:solidFill>
                            <a:schemeClr val="tx1"/>
                          </a:solidFill>
                        </a:rPr>
                        <a:t> </a:t>
                      </a:r>
                      <a:r>
                        <a:rPr lang="en-US" altLang="ko-KR" sz="1000" dirty="0">
                          <a:solidFill>
                            <a:schemeClr val="tx1"/>
                          </a:solidFill>
                        </a:rPr>
                        <a:t>Redis</a:t>
                      </a:r>
                    </a:p>
                    <a:p>
                      <a:pPr marL="0" lvl="0" indent="0" algn="l" rtl="0">
                        <a:spcBef>
                          <a:spcPts val="0"/>
                        </a:spcBef>
                        <a:spcAft>
                          <a:spcPts val="0"/>
                        </a:spcAft>
                        <a:buNone/>
                      </a:pPr>
                      <a:r>
                        <a:rPr lang="en-US" altLang="ko-KR" sz="1000" dirty="0">
                          <a:solidFill>
                            <a:schemeClr val="tx1"/>
                          </a:solidFill>
                        </a:rPr>
                        <a:t>.</a:t>
                      </a:r>
                      <a:r>
                        <a:rPr lang="ko-KR" altLang="en-US" sz="1000" dirty="0">
                          <a:solidFill>
                            <a:schemeClr val="tx1"/>
                          </a:solidFill>
                        </a:rPr>
                        <a:t> </a:t>
                      </a:r>
                      <a:r>
                        <a:rPr lang="en-US" altLang="ko-KR" sz="1000" dirty="0" err="1">
                          <a:solidFill>
                            <a:schemeClr val="tx1"/>
                          </a:solidFill>
                        </a:rPr>
                        <a:t>Promethous</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a:solidFill>
                            <a:schemeClr val="tx1"/>
                          </a:solidFill>
                        </a:rPr>
                        <a:t>32 CPU / 28 GB </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dirty="0">
                          <a:solidFill>
                            <a:schemeClr val="tx1"/>
                          </a:solidFill>
                        </a:rPr>
                        <a:t>1</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err="1">
                          <a:solidFill>
                            <a:schemeClr val="tx1"/>
                          </a:solidFill>
                        </a:rPr>
                        <a:t>메인</a:t>
                      </a:r>
                      <a:r>
                        <a:rPr lang="en-US" sz="1000" dirty="0">
                          <a:solidFill>
                            <a:schemeClr val="tx1"/>
                          </a:solidFill>
                        </a:rPr>
                        <a:t> </a:t>
                      </a:r>
                      <a:r>
                        <a:rPr lang="en-US" sz="1000" dirty="0" err="1">
                          <a:solidFill>
                            <a:schemeClr val="tx1"/>
                          </a:solidFill>
                        </a:rPr>
                        <a:t>서버로서</a:t>
                      </a:r>
                      <a:r>
                        <a:rPr lang="en-US" sz="1000" dirty="0">
                          <a:solidFill>
                            <a:schemeClr val="tx1"/>
                          </a:solidFill>
                        </a:rPr>
                        <a:t> </a:t>
                      </a:r>
                      <a:r>
                        <a:rPr lang="en-US" sz="1000" dirty="0" err="1">
                          <a:solidFill>
                            <a:schemeClr val="tx1"/>
                          </a:solidFill>
                        </a:rPr>
                        <a:t>옵니버스</a:t>
                      </a:r>
                      <a:r>
                        <a:rPr lang="en-US" sz="1000" dirty="0">
                          <a:solidFill>
                            <a:schemeClr val="tx1"/>
                          </a:solidFill>
                        </a:rPr>
                        <a:t> </a:t>
                      </a:r>
                      <a:r>
                        <a:rPr lang="en-US" sz="1000" dirty="0" err="1">
                          <a:solidFill>
                            <a:schemeClr val="tx1"/>
                          </a:solidFill>
                        </a:rPr>
                        <a:t>설치</a:t>
                      </a:r>
                      <a:r>
                        <a:rPr lang="en-US" sz="1000" dirty="0">
                          <a:solidFill>
                            <a:schemeClr val="tx1"/>
                          </a:solidFill>
                        </a:rPr>
                        <a:t> </a:t>
                      </a:r>
                      <a:r>
                        <a:rPr lang="en-US" sz="1000" dirty="0" err="1">
                          <a:solidFill>
                            <a:schemeClr val="tx1"/>
                          </a:solidFill>
                        </a:rPr>
                        <a:t>과정에서</a:t>
                      </a:r>
                      <a:r>
                        <a:rPr lang="en-US" sz="1000" dirty="0">
                          <a:solidFill>
                            <a:schemeClr val="tx1"/>
                          </a:solidFill>
                        </a:rPr>
                        <a:t> </a:t>
                      </a:r>
                      <a:r>
                        <a:rPr lang="en-US" sz="1000" dirty="0" err="1">
                          <a:solidFill>
                            <a:schemeClr val="tx1"/>
                          </a:solidFill>
                        </a:rPr>
                        <a:t>대부분의</a:t>
                      </a:r>
                      <a:r>
                        <a:rPr lang="en-US" sz="1000" dirty="0">
                          <a:solidFill>
                            <a:schemeClr val="tx1"/>
                          </a:solidFill>
                        </a:rPr>
                        <a:t> </a:t>
                      </a:r>
                      <a:r>
                        <a:rPr lang="en-US" sz="1000" dirty="0" err="1">
                          <a:solidFill>
                            <a:schemeClr val="tx1"/>
                          </a:solidFill>
                        </a:rPr>
                        <a:t>컴포넌트가</a:t>
                      </a:r>
                      <a:r>
                        <a:rPr lang="en-US" sz="1000" dirty="0">
                          <a:solidFill>
                            <a:schemeClr val="tx1"/>
                          </a:solidFill>
                        </a:rPr>
                        <a:t> </a:t>
                      </a:r>
                      <a:r>
                        <a:rPr lang="en-US" sz="1000" dirty="0" err="1">
                          <a:solidFill>
                            <a:schemeClr val="tx1"/>
                          </a:solidFill>
                        </a:rPr>
                        <a:t>설치</a:t>
                      </a:r>
                      <a:r>
                        <a:rPr lang="en-US" sz="1000" dirty="0">
                          <a:solidFill>
                            <a:schemeClr val="tx1"/>
                          </a:solidFill>
                        </a:rPr>
                        <a:t>. </a:t>
                      </a:r>
                      <a:endParaRPr sz="1000" dirty="0">
                        <a:solidFill>
                          <a:schemeClr val="tx1"/>
                        </a:solidFill>
                      </a:endParaRPr>
                    </a:p>
                    <a:p>
                      <a:pPr marL="0" lvl="0" indent="0" algn="l" rtl="0">
                        <a:spcBef>
                          <a:spcPts val="0"/>
                        </a:spcBef>
                        <a:spcAft>
                          <a:spcPts val="0"/>
                        </a:spcAft>
                        <a:buNone/>
                      </a:pPr>
                      <a:r>
                        <a:rPr lang="ko-KR" altLang="en-US" sz="1000" dirty="0">
                          <a:solidFill>
                            <a:schemeClr val="tx1"/>
                          </a:solidFill>
                        </a:rPr>
                        <a:t>데이터베이스 서비스만 별도의 서버로 설치 </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922">
                <a:tc>
                  <a:txBody>
                    <a:bodyPr/>
                    <a:lstStyle/>
                    <a:p>
                      <a:pPr marL="0" lvl="0" indent="0" algn="ctr" rtl="0">
                        <a:spcBef>
                          <a:spcPts val="0"/>
                        </a:spcBef>
                        <a:spcAft>
                          <a:spcPts val="0"/>
                        </a:spcAft>
                        <a:buNone/>
                      </a:pPr>
                      <a:r>
                        <a:rPr lang="en-US" sz="1000" b="1">
                          <a:solidFill>
                            <a:schemeClr val="tx1"/>
                          </a:solidFill>
                        </a:rPr>
                        <a:t>서버</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a:solidFill>
                            <a:schemeClr val="tx1"/>
                          </a:solidFill>
                        </a:rPr>
                        <a:t>Database Server</a:t>
                      </a: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a:solidFill>
                            <a:schemeClr val="tx1"/>
                          </a:solidFill>
                        </a:rPr>
                        <a:t>. PgBouncer</a:t>
                      </a:r>
                      <a:endParaRPr sz="1000">
                        <a:solidFill>
                          <a:schemeClr val="tx1"/>
                        </a:solidFill>
                      </a:endParaRPr>
                    </a:p>
                    <a:p>
                      <a:pPr marL="0" lvl="0" indent="0" algn="l" rtl="0">
                        <a:spcBef>
                          <a:spcPts val="0"/>
                        </a:spcBef>
                        <a:spcAft>
                          <a:spcPts val="0"/>
                        </a:spcAft>
                        <a:buNone/>
                      </a:pPr>
                      <a:r>
                        <a:rPr lang="en-US" sz="1000">
                          <a:solidFill>
                            <a:schemeClr val="tx1"/>
                          </a:solidFill>
                        </a:rPr>
                        <a:t>. PostgreSQL</a:t>
                      </a: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a:solidFill>
                            <a:schemeClr val="tx1"/>
                          </a:solidFill>
                        </a:rPr>
                        <a:t>4 CPU / 16 GB</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ko-KR" sz="1000" dirty="0">
                          <a:solidFill>
                            <a:schemeClr val="tx1"/>
                          </a:solidFill>
                        </a:rPr>
                        <a:t>1</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a:solidFill>
                            <a:schemeClr val="tx1"/>
                          </a:solidFill>
                        </a:rPr>
                        <a:t>PostgreSQL 11이상을 </a:t>
                      </a:r>
                      <a:r>
                        <a:rPr lang="en-US" sz="1000" dirty="0" err="1">
                          <a:solidFill>
                            <a:schemeClr val="tx1"/>
                          </a:solidFill>
                        </a:rPr>
                        <a:t>사용하는</a:t>
                      </a:r>
                      <a:r>
                        <a:rPr lang="en-US" sz="1000" dirty="0">
                          <a:solidFill>
                            <a:schemeClr val="tx1"/>
                          </a:solidFill>
                        </a:rPr>
                        <a:t> </a:t>
                      </a:r>
                      <a:r>
                        <a:rPr lang="en-US" sz="1000" dirty="0" err="1">
                          <a:solidFill>
                            <a:schemeClr val="tx1"/>
                          </a:solidFill>
                        </a:rPr>
                        <a:t>것을</a:t>
                      </a:r>
                      <a:r>
                        <a:rPr lang="en-US" sz="1000" dirty="0">
                          <a:solidFill>
                            <a:schemeClr val="tx1"/>
                          </a:solidFill>
                        </a:rPr>
                        <a:t> </a:t>
                      </a:r>
                      <a:r>
                        <a:rPr lang="en-US" sz="1000" dirty="0" err="1">
                          <a:solidFill>
                            <a:schemeClr val="tx1"/>
                          </a:solidFill>
                        </a:rPr>
                        <a:t>권장</a:t>
                      </a:r>
                      <a:r>
                        <a:rPr lang="en-US" altLang="ko-KR" sz="1000" dirty="0">
                          <a:solidFill>
                            <a:schemeClr val="tx1"/>
                          </a:solidFill>
                        </a:rPr>
                        <a:t>.</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365">
                <a:tc>
                  <a:txBody>
                    <a:bodyPr/>
                    <a:lstStyle/>
                    <a:p>
                      <a:pPr marL="0" lvl="0" indent="0" algn="ctr" rtl="0">
                        <a:spcBef>
                          <a:spcPts val="0"/>
                        </a:spcBef>
                        <a:spcAft>
                          <a:spcPts val="0"/>
                        </a:spcAft>
                        <a:buNone/>
                      </a:pPr>
                      <a:r>
                        <a:rPr lang="en-US" sz="1000" b="1">
                          <a:solidFill>
                            <a:schemeClr val="tx1"/>
                          </a:solidFill>
                        </a:rPr>
                        <a:t>서버</a:t>
                      </a:r>
                      <a:endParaRPr sz="1000" b="1">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a:solidFill>
                            <a:schemeClr val="tx1"/>
                          </a:solidFill>
                        </a:rPr>
                        <a:t>Load Balancer</a:t>
                      </a: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a:solidFill>
                            <a:schemeClr val="tx1"/>
                          </a:solidFill>
                        </a:rPr>
                        <a:t>2 CPU / 2 GB</a:t>
                      </a: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a:solidFill>
                            <a:schemeClr val="tx1"/>
                          </a:solidFill>
                        </a:rPr>
                        <a:t>1</a:t>
                      </a:r>
                      <a:endParaRPr sz="100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000" dirty="0" err="1">
                          <a:solidFill>
                            <a:schemeClr val="tx1"/>
                          </a:solidFill>
                        </a:rPr>
                        <a:t>하드웨어</a:t>
                      </a:r>
                      <a:r>
                        <a:rPr lang="en-US" sz="1000" dirty="0">
                          <a:solidFill>
                            <a:schemeClr val="tx1"/>
                          </a:solidFill>
                        </a:rPr>
                        <a:t> </a:t>
                      </a:r>
                      <a:r>
                        <a:rPr lang="en-US" sz="1000" dirty="0" err="1">
                          <a:solidFill>
                            <a:schemeClr val="tx1"/>
                          </a:solidFill>
                        </a:rPr>
                        <a:t>및</a:t>
                      </a:r>
                      <a:r>
                        <a:rPr lang="en-US" sz="1000" dirty="0">
                          <a:solidFill>
                            <a:schemeClr val="tx1"/>
                          </a:solidFill>
                        </a:rPr>
                        <a:t> </a:t>
                      </a:r>
                      <a:r>
                        <a:rPr lang="en-US" sz="1000" dirty="0" err="1">
                          <a:solidFill>
                            <a:schemeClr val="tx1"/>
                          </a:solidFill>
                        </a:rPr>
                        <a:t>소프트웨어</a:t>
                      </a:r>
                      <a:r>
                        <a:rPr lang="en-US" sz="1000" dirty="0">
                          <a:solidFill>
                            <a:schemeClr val="tx1"/>
                          </a:solidFill>
                        </a:rPr>
                        <a:t> </a:t>
                      </a:r>
                      <a:r>
                        <a:rPr lang="en-US" sz="1000" dirty="0" err="1">
                          <a:solidFill>
                            <a:schemeClr val="tx1"/>
                          </a:solidFill>
                        </a:rPr>
                        <a:t>로드</a:t>
                      </a:r>
                      <a:r>
                        <a:rPr lang="en-US" sz="1000" dirty="0">
                          <a:solidFill>
                            <a:schemeClr val="tx1"/>
                          </a:solidFill>
                        </a:rPr>
                        <a:t> </a:t>
                      </a:r>
                      <a:r>
                        <a:rPr lang="en-US" sz="1000" dirty="0" err="1">
                          <a:solidFill>
                            <a:schemeClr val="tx1"/>
                          </a:solidFill>
                        </a:rPr>
                        <a:t>밸런서를</a:t>
                      </a:r>
                      <a:r>
                        <a:rPr lang="en-US" sz="1000" dirty="0">
                          <a:solidFill>
                            <a:schemeClr val="tx1"/>
                          </a:solidFill>
                        </a:rPr>
                        <a:t> </a:t>
                      </a:r>
                      <a:r>
                        <a:rPr lang="en-US" sz="1000" dirty="0" err="1">
                          <a:solidFill>
                            <a:schemeClr val="tx1"/>
                          </a:solidFill>
                        </a:rPr>
                        <a:t>사용해서</a:t>
                      </a:r>
                      <a:r>
                        <a:rPr lang="en-US" sz="1000" dirty="0">
                          <a:solidFill>
                            <a:schemeClr val="tx1"/>
                          </a:solidFill>
                        </a:rPr>
                        <a:t> </a:t>
                      </a:r>
                      <a:r>
                        <a:rPr lang="en-US" sz="1000" dirty="0" err="1">
                          <a:solidFill>
                            <a:schemeClr val="tx1"/>
                          </a:solidFill>
                        </a:rPr>
                        <a:t>지원</a:t>
                      </a:r>
                      <a:r>
                        <a:rPr lang="en-US" sz="1000" dirty="0">
                          <a:solidFill>
                            <a:schemeClr val="tx1"/>
                          </a:solidFill>
                        </a:rPr>
                        <a:t> </a:t>
                      </a:r>
                      <a:r>
                        <a:rPr lang="en-US" sz="1000" dirty="0" err="1">
                          <a:solidFill>
                            <a:schemeClr val="tx1"/>
                          </a:solidFill>
                        </a:rPr>
                        <a:t>가능</a:t>
                      </a:r>
                      <a:endParaRPr sz="10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4046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2" name="그림 1">
            <a:extLst>
              <a:ext uri="{FF2B5EF4-FFF2-40B4-BE49-F238E27FC236}">
                <a16:creationId xmlns:a16="http://schemas.microsoft.com/office/drawing/2014/main" id="{EA0725CB-3B9A-8241-8B19-A3F434DD6400}"/>
              </a:ext>
            </a:extLst>
          </p:cNvPr>
          <p:cNvPicPr>
            <a:picLocks noChangeAspect="1"/>
          </p:cNvPicPr>
          <p:nvPr/>
        </p:nvPicPr>
        <p:blipFill>
          <a:blip r:embed="rId3"/>
          <a:stretch>
            <a:fillRect/>
          </a:stretch>
        </p:blipFill>
        <p:spPr>
          <a:xfrm>
            <a:off x="361950" y="57150"/>
            <a:ext cx="8420100" cy="5029200"/>
          </a:xfrm>
          <a:prstGeom prst="rect">
            <a:avLst/>
          </a:prstGeom>
        </p:spPr>
      </p:pic>
    </p:spTree>
    <p:extLst>
      <p:ext uri="{BB962C8B-B14F-4D97-AF65-F5344CB8AC3E}">
        <p14:creationId xmlns:p14="http://schemas.microsoft.com/office/powerpoint/2010/main" val="297352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2" name="그림 1">
            <a:extLst>
              <a:ext uri="{FF2B5EF4-FFF2-40B4-BE49-F238E27FC236}">
                <a16:creationId xmlns:a16="http://schemas.microsoft.com/office/drawing/2014/main" id="{DCCCBF90-8089-A54E-87AC-9865BAB4706E}"/>
              </a:ext>
            </a:extLst>
          </p:cNvPr>
          <p:cNvPicPr>
            <a:picLocks noChangeAspect="1"/>
          </p:cNvPicPr>
          <p:nvPr/>
        </p:nvPicPr>
        <p:blipFill>
          <a:blip r:embed="rId3"/>
          <a:stretch>
            <a:fillRect/>
          </a:stretch>
        </p:blipFill>
        <p:spPr>
          <a:xfrm>
            <a:off x="361950" y="622300"/>
            <a:ext cx="8420100" cy="3898900"/>
          </a:xfrm>
          <a:prstGeom prst="rect">
            <a:avLst/>
          </a:prstGeom>
        </p:spPr>
      </p:pic>
    </p:spTree>
    <p:extLst>
      <p:ext uri="{BB962C8B-B14F-4D97-AF65-F5344CB8AC3E}">
        <p14:creationId xmlns:p14="http://schemas.microsoft.com/office/powerpoint/2010/main" val="151678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abff80d6a_0_21"/>
          <p:cNvSpPr txBox="1">
            <a:spLocks noGrp="1"/>
          </p:cNvSpPr>
          <p:nvPr>
            <p:ph type="title"/>
          </p:nvPr>
        </p:nvSpPr>
        <p:spPr>
          <a:xfrm>
            <a:off x="304800" y="168850"/>
            <a:ext cx="76077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b="1" dirty="0">
                <a:solidFill>
                  <a:schemeClr val="lt1"/>
                </a:solidFill>
              </a:rPr>
              <a:t>Migration </a:t>
            </a:r>
            <a:r>
              <a:rPr lang="ko-KR" altLang="en-US" b="1" dirty="0">
                <a:solidFill>
                  <a:schemeClr val="lt1"/>
                </a:solidFill>
              </a:rPr>
              <a:t>준비 사항</a:t>
            </a:r>
            <a:endParaRPr b="1" dirty="0"/>
          </a:p>
        </p:txBody>
      </p:sp>
      <p:sp>
        <p:nvSpPr>
          <p:cNvPr id="204" name="Google Shape;204;g7abff80d6a_0_21"/>
          <p:cNvSpPr txBox="1">
            <a:spLocks noGrp="1"/>
          </p:cNvSpPr>
          <p:nvPr>
            <p:ph type="body" idx="1"/>
          </p:nvPr>
        </p:nvSpPr>
        <p:spPr>
          <a:xfrm>
            <a:off x="3999506" y="976575"/>
            <a:ext cx="4375894" cy="3846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배경</a:t>
            </a:r>
            <a:endParaRPr dirty="0"/>
          </a:p>
          <a:p>
            <a:pPr marL="914400" lvl="1" indent="-317500" algn="l" rtl="0">
              <a:lnSpc>
                <a:spcPct val="115000"/>
              </a:lnSpc>
              <a:spcBef>
                <a:spcPts val="0"/>
              </a:spcBef>
              <a:spcAft>
                <a:spcPts val="0"/>
              </a:spcAft>
              <a:buSzPts val="1400"/>
              <a:buChar char="○"/>
            </a:pPr>
            <a:r>
              <a:rPr lang="en-US" dirty="0" err="1"/>
              <a:t>자체</a:t>
            </a:r>
            <a:r>
              <a:rPr lang="en-US" dirty="0"/>
              <a:t> </a:t>
            </a:r>
            <a:r>
              <a:rPr lang="en-US" dirty="0" err="1"/>
              <a:t>구축한</a:t>
            </a:r>
            <a:r>
              <a:rPr lang="en-US" dirty="0"/>
              <a:t> </a:t>
            </a:r>
            <a:r>
              <a:rPr lang="en-US" dirty="0" err="1"/>
              <a:t>툴체인이</a:t>
            </a:r>
            <a:r>
              <a:rPr lang="en-US" dirty="0"/>
              <a:t> </a:t>
            </a:r>
            <a:r>
              <a:rPr lang="en-US" dirty="0" err="1"/>
              <a:t>있지만</a:t>
            </a:r>
            <a:r>
              <a:rPr lang="en-US" dirty="0"/>
              <a:t> </a:t>
            </a:r>
            <a:r>
              <a:rPr lang="en-US" dirty="0" err="1"/>
              <a:t>동시</a:t>
            </a:r>
            <a:r>
              <a:rPr lang="en-US" dirty="0"/>
              <a:t> </a:t>
            </a:r>
            <a:r>
              <a:rPr lang="en-US" dirty="0" err="1"/>
              <a:t>개발을</a:t>
            </a:r>
            <a:r>
              <a:rPr lang="en-US" dirty="0"/>
              <a:t> </a:t>
            </a:r>
            <a:r>
              <a:rPr lang="en-US" dirty="0" err="1"/>
              <a:t>커버</a:t>
            </a:r>
            <a:r>
              <a:rPr lang="en-US" dirty="0"/>
              <a:t> </a:t>
            </a:r>
            <a:r>
              <a:rPr lang="en-US" dirty="0" err="1"/>
              <a:t>하지는</a:t>
            </a:r>
            <a:r>
              <a:rPr lang="en-US" dirty="0"/>
              <a:t> </a:t>
            </a:r>
            <a:r>
              <a:rPr lang="en-US" dirty="0" err="1"/>
              <a:t>못함</a:t>
            </a:r>
            <a:r>
              <a:rPr lang="en-US" dirty="0"/>
              <a:t>. </a:t>
            </a:r>
            <a:endParaRPr dirty="0"/>
          </a:p>
          <a:p>
            <a:pPr marL="914400" lvl="1" indent="-317500" algn="l" rtl="0">
              <a:lnSpc>
                <a:spcPct val="115000"/>
              </a:lnSpc>
              <a:spcBef>
                <a:spcPts val="0"/>
              </a:spcBef>
              <a:spcAft>
                <a:spcPts val="0"/>
              </a:spcAft>
              <a:buSzPts val="1400"/>
              <a:buChar char="○"/>
            </a:pPr>
            <a:r>
              <a:rPr lang="en-US" dirty="0" err="1"/>
              <a:t>많은</a:t>
            </a:r>
            <a:r>
              <a:rPr lang="en-US" dirty="0"/>
              <a:t> </a:t>
            </a:r>
            <a:r>
              <a:rPr lang="en-US" dirty="0" err="1"/>
              <a:t>도구를</a:t>
            </a:r>
            <a:r>
              <a:rPr lang="en-US" dirty="0"/>
              <a:t> </a:t>
            </a:r>
            <a:r>
              <a:rPr lang="en-US" dirty="0" err="1"/>
              <a:t>통한</a:t>
            </a:r>
            <a:r>
              <a:rPr lang="en-US" dirty="0"/>
              <a:t> </a:t>
            </a:r>
            <a:r>
              <a:rPr lang="en-US" dirty="0" err="1"/>
              <a:t>혼란을</a:t>
            </a:r>
            <a:r>
              <a:rPr lang="en-US" dirty="0"/>
              <a:t> </a:t>
            </a:r>
            <a:r>
              <a:rPr lang="en-US" dirty="0" err="1"/>
              <a:t>없애고</a:t>
            </a:r>
            <a:r>
              <a:rPr lang="en-US" dirty="0"/>
              <a:t> </a:t>
            </a:r>
            <a:r>
              <a:rPr lang="en-US" dirty="0" err="1"/>
              <a:t>소통을</a:t>
            </a:r>
            <a:r>
              <a:rPr lang="en-US" dirty="0"/>
              <a:t> </a:t>
            </a:r>
            <a:r>
              <a:rPr lang="en-US" dirty="0" err="1"/>
              <a:t>원활히</a:t>
            </a:r>
            <a:r>
              <a:rPr lang="en-US" dirty="0"/>
              <a:t> </a:t>
            </a:r>
            <a:r>
              <a:rPr lang="en-US" dirty="0" err="1"/>
              <a:t>해야</a:t>
            </a:r>
            <a:r>
              <a:rPr lang="en-US" dirty="0"/>
              <a:t> </a:t>
            </a:r>
            <a:r>
              <a:rPr lang="en-US" dirty="0" err="1"/>
              <a:t>한다고</a:t>
            </a:r>
            <a:r>
              <a:rPr lang="en-US" dirty="0"/>
              <a:t> </a:t>
            </a:r>
            <a:r>
              <a:rPr lang="en-US" dirty="0" err="1"/>
              <a:t>판단</a:t>
            </a:r>
            <a:endParaRPr dirty="0"/>
          </a:p>
          <a:p>
            <a:pPr marL="914400" lvl="1" indent="-317500" algn="l" rtl="0">
              <a:lnSpc>
                <a:spcPct val="115000"/>
              </a:lnSpc>
              <a:spcBef>
                <a:spcPts val="0"/>
              </a:spcBef>
              <a:spcAft>
                <a:spcPts val="0"/>
              </a:spcAft>
              <a:buSzPts val="1400"/>
              <a:buChar char="○"/>
            </a:pPr>
            <a:r>
              <a:rPr lang="en-US" dirty="0" err="1"/>
              <a:t>기능</a:t>
            </a:r>
            <a:r>
              <a:rPr lang="en-US" dirty="0"/>
              <a:t> </a:t>
            </a:r>
            <a:r>
              <a:rPr lang="en-US" dirty="0" err="1"/>
              <a:t>설계</a:t>
            </a:r>
            <a:r>
              <a:rPr lang="en-US" dirty="0"/>
              <a:t> </a:t>
            </a:r>
            <a:r>
              <a:rPr lang="en-US" dirty="0" err="1"/>
              <a:t>부터</a:t>
            </a:r>
            <a:r>
              <a:rPr lang="en-US" dirty="0"/>
              <a:t> </a:t>
            </a:r>
            <a:r>
              <a:rPr lang="en-US" dirty="0" err="1"/>
              <a:t>운영</a:t>
            </a:r>
            <a:r>
              <a:rPr lang="en-US" dirty="0"/>
              <a:t> </a:t>
            </a:r>
            <a:r>
              <a:rPr lang="en-US" dirty="0" err="1"/>
              <a:t>전개</a:t>
            </a:r>
            <a:r>
              <a:rPr lang="en-US" dirty="0"/>
              <a:t> </a:t>
            </a:r>
            <a:r>
              <a:rPr lang="en-US" dirty="0" err="1"/>
              <a:t>까지</a:t>
            </a:r>
            <a:r>
              <a:rPr lang="en-US" dirty="0"/>
              <a:t> </a:t>
            </a:r>
            <a:r>
              <a:rPr lang="en-US" dirty="0" err="1"/>
              <a:t>시간을</a:t>
            </a:r>
            <a:r>
              <a:rPr lang="en-US" dirty="0"/>
              <a:t> </a:t>
            </a:r>
            <a:r>
              <a:rPr lang="en-US" dirty="0" err="1"/>
              <a:t>최소화</a:t>
            </a:r>
            <a:r>
              <a:rPr lang="en-US" dirty="0"/>
              <a:t> </a:t>
            </a:r>
            <a:r>
              <a:rPr lang="en-US" dirty="0" err="1"/>
              <a:t>하는</a:t>
            </a:r>
            <a:r>
              <a:rPr lang="en-US" dirty="0"/>
              <a:t> </a:t>
            </a:r>
            <a:r>
              <a:rPr lang="en-US" dirty="0" err="1"/>
              <a:t>환경</a:t>
            </a:r>
            <a:r>
              <a:rPr lang="en-US" dirty="0"/>
              <a:t> </a:t>
            </a:r>
            <a:r>
              <a:rPr lang="en-US" dirty="0" err="1"/>
              <a:t>구성이</a:t>
            </a:r>
            <a:r>
              <a:rPr lang="en-US" dirty="0"/>
              <a:t> </a:t>
            </a:r>
            <a:r>
              <a:rPr lang="en-US" dirty="0" err="1"/>
              <a:t>필요</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분야</a:t>
            </a:r>
            <a:endParaRPr dirty="0"/>
          </a:p>
          <a:p>
            <a:pPr marL="914400" lvl="1" indent="-317500" algn="l" rtl="0">
              <a:lnSpc>
                <a:spcPct val="115000"/>
              </a:lnSpc>
              <a:spcBef>
                <a:spcPts val="0"/>
              </a:spcBef>
              <a:spcAft>
                <a:spcPts val="0"/>
              </a:spcAft>
              <a:buSzPts val="1400"/>
              <a:buChar char="○"/>
            </a:pPr>
            <a:r>
              <a:rPr lang="en-US" dirty="0" err="1"/>
              <a:t>증권</a:t>
            </a:r>
            <a:r>
              <a:rPr lang="en-US" dirty="0"/>
              <a:t> </a:t>
            </a:r>
            <a:r>
              <a:rPr lang="en-US" dirty="0" err="1"/>
              <a:t>서비스</a:t>
            </a:r>
            <a:endParaRPr dirty="0"/>
          </a:p>
          <a:p>
            <a:pPr marL="914400" lvl="1" indent="-317500" algn="l" rtl="0">
              <a:lnSpc>
                <a:spcPct val="115000"/>
              </a:lnSpc>
              <a:spcBef>
                <a:spcPts val="0"/>
              </a:spcBef>
              <a:spcAft>
                <a:spcPts val="0"/>
              </a:spcAft>
              <a:buSzPts val="1400"/>
              <a:buChar char="○"/>
            </a:pPr>
            <a:r>
              <a:rPr lang="en-US" dirty="0"/>
              <a:t>35,000 + </a:t>
            </a:r>
            <a:r>
              <a:rPr lang="en-US" dirty="0" err="1"/>
              <a:t>고용인</a:t>
            </a:r>
            <a:endParaRPr dirty="0"/>
          </a:p>
          <a:p>
            <a:pPr marL="457200" lvl="0" indent="-330200" algn="l" rtl="0">
              <a:lnSpc>
                <a:spcPct val="115000"/>
              </a:lnSpc>
              <a:spcBef>
                <a:spcPts val="0"/>
              </a:spcBef>
              <a:spcAft>
                <a:spcPts val="0"/>
              </a:spcAft>
              <a:buSzPts val="1600"/>
              <a:buChar char="●"/>
            </a:pPr>
            <a:r>
              <a:rPr lang="en-US" dirty="0" err="1"/>
              <a:t>도입</a:t>
            </a:r>
            <a:r>
              <a:rPr lang="en-US" dirty="0"/>
              <a:t> </a:t>
            </a:r>
            <a:r>
              <a:rPr lang="en-US" dirty="0" err="1"/>
              <a:t>효과</a:t>
            </a:r>
            <a:endParaRPr dirty="0"/>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전에는</a:t>
            </a:r>
            <a:r>
              <a:rPr lang="en-US" dirty="0">
                <a:solidFill>
                  <a:srgbClr val="3A3E40"/>
                </a:solidFill>
              </a:rPr>
              <a:t> </a:t>
            </a:r>
            <a:r>
              <a:rPr lang="en-US" dirty="0" err="1">
                <a:solidFill>
                  <a:srgbClr val="3A3E40"/>
                </a:solidFill>
              </a:rPr>
              <a:t>상상할</a:t>
            </a:r>
            <a:r>
              <a:rPr lang="en-US" dirty="0">
                <a:solidFill>
                  <a:srgbClr val="3A3E40"/>
                </a:solidFill>
              </a:rPr>
              <a:t> </a:t>
            </a:r>
            <a:r>
              <a:rPr lang="en-US" dirty="0" err="1">
                <a:solidFill>
                  <a:srgbClr val="3A3E40"/>
                </a:solidFill>
              </a:rPr>
              <a:t>수</a:t>
            </a:r>
            <a:r>
              <a:rPr lang="en-US" dirty="0">
                <a:solidFill>
                  <a:srgbClr val="3A3E40"/>
                </a:solidFill>
              </a:rPr>
              <a:t> </a:t>
            </a:r>
            <a:r>
              <a:rPr lang="en-US" dirty="0" err="1">
                <a:solidFill>
                  <a:srgbClr val="3A3E40"/>
                </a:solidFill>
              </a:rPr>
              <a:t>없이</a:t>
            </a:r>
            <a:r>
              <a:rPr lang="en-US" dirty="0">
                <a:solidFill>
                  <a:srgbClr val="3A3E40"/>
                </a:solidFill>
              </a:rPr>
              <a:t> </a:t>
            </a:r>
            <a:r>
              <a:rPr lang="en-US" dirty="0" err="1">
                <a:solidFill>
                  <a:srgbClr val="3A3E40"/>
                </a:solidFill>
              </a:rPr>
              <a:t>많은</a:t>
            </a:r>
            <a:r>
              <a:rPr lang="en-US" dirty="0">
                <a:solidFill>
                  <a:srgbClr val="3A3E40"/>
                </a:solidFill>
              </a:rPr>
              <a:t> </a:t>
            </a:r>
            <a:r>
              <a:rPr lang="en-US" dirty="0" err="1">
                <a:solidFill>
                  <a:srgbClr val="3A3E40"/>
                </a:solidFill>
              </a:rPr>
              <a:t>수의</a:t>
            </a:r>
            <a:r>
              <a:rPr lang="en-US" dirty="0">
                <a:solidFill>
                  <a:srgbClr val="3A3E40"/>
                </a:solidFill>
              </a:rPr>
              <a:t> </a:t>
            </a:r>
            <a:r>
              <a:rPr lang="en-US" dirty="0" err="1">
                <a:solidFill>
                  <a:srgbClr val="3A3E40"/>
                </a:solidFill>
              </a:rPr>
              <a:t>빌드를</a:t>
            </a:r>
            <a:r>
              <a:rPr lang="en-US" dirty="0">
                <a:solidFill>
                  <a:srgbClr val="3A3E40"/>
                </a:solidFill>
              </a:rPr>
              <a:t> </a:t>
            </a:r>
            <a:r>
              <a:rPr lang="en-US" dirty="0" err="1">
                <a:solidFill>
                  <a:srgbClr val="3A3E40"/>
                </a:solidFill>
              </a:rPr>
              <a:t>지원</a:t>
            </a:r>
            <a:r>
              <a:rPr lang="en-US" dirty="0">
                <a:solidFill>
                  <a:srgbClr val="3A3E40"/>
                </a:solidFill>
              </a:rPr>
              <a:t> </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간소화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워크</a:t>
            </a:r>
            <a:r>
              <a:rPr lang="en-US" dirty="0">
                <a:solidFill>
                  <a:srgbClr val="3A3E40"/>
                </a:solidFill>
              </a:rPr>
              <a:t> </a:t>
            </a:r>
            <a:r>
              <a:rPr lang="en-US" dirty="0" err="1">
                <a:solidFill>
                  <a:srgbClr val="3A3E40"/>
                </a:solidFill>
              </a:rPr>
              <a:t>플로우</a:t>
            </a:r>
            <a:r>
              <a:rPr lang="en-US" dirty="0">
                <a:solidFill>
                  <a:srgbClr val="3A3E40"/>
                </a:solidFill>
              </a:rPr>
              <a:t> - </a:t>
            </a:r>
            <a:r>
              <a:rPr lang="en-US" dirty="0" err="1">
                <a:solidFill>
                  <a:srgbClr val="3A3E40"/>
                </a:solidFill>
              </a:rPr>
              <a:t>GitLab의</a:t>
            </a:r>
            <a:r>
              <a:rPr lang="en-US" dirty="0">
                <a:solidFill>
                  <a:srgbClr val="3A3E40"/>
                </a:solidFill>
              </a:rPr>
              <a:t> </a:t>
            </a:r>
            <a:r>
              <a:rPr lang="en-US" dirty="0" err="1">
                <a:solidFill>
                  <a:srgbClr val="3A3E40"/>
                </a:solidFill>
              </a:rPr>
              <a:t>단일</a:t>
            </a:r>
            <a:r>
              <a:rPr lang="en-US" dirty="0">
                <a:solidFill>
                  <a:srgbClr val="3A3E40"/>
                </a:solidFill>
              </a:rPr>
              <a:t> </a:t>
            </a:r>
            <a:r>
              <a:rPr lang="en-US" dirty="0" err="1">
                <a:solidFill>
                  <a:srgbClr val="3A3E40"/>
                </a:solidFill>
              </a:rPr>
              <a:t>애플리케이션을</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개발자는</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UI에서</a:t>
            </a:r>
            <a:r>
              <a:rPr lang="en-US" dirty="0">
                <a:solidFill>
                  <a:srgbClr val="3A3E40"/>
                </a:solidFill>
              </a:rPr>
              <a:t> </a:t>
            </a:r>
            <a:r>
              <a:rPr lang="en-US" dirty="0" err="1">
                <a:solidFill>
                  <a:srgbClr val="3A3E40"/>
                </a:solidFill>
              </a:rPr>
              <a:t>모든</a:t>
            </a:r>
            <a:r>
              <a:rPr lang="en-US" dirty="0">
                <a:solidFill>
                  <a:srgbClr val="3A3E40"/>
                </a:solidFill>
              </a:rPr>
              <a:t> </a:t>
            </a:r>
            <a:r>
              <a:rPr lang="en-US" dirty="0" err="1">
                <a:solidFill>
                  <a:srgbClr val="3A3E40"/>
                </a:solidFill>
              </a:rPr>
              <a:t>업무를</a:t>
            </a:r>
            <a:r>
              <a:rPr lang="en-US" dirty="0">
                <a:solidFill>
                  <a:srgbClr val="3A3E40"/>
                </a:solidFill>
              </a:rPr>
              <a:t> </a:t>
            </a:r>
            <a:r>
              <a:rPr lang="en-US" dirty="0" err="1">
                <a:solidFill>
                  <a:srgbClr val="3A3E40"/>
                </a:solidFill>
              </a:rPr>
              <a:t>처리</a:t>
            </a:r>
            <a:endParaRPr dirty="0">
              <a:solidFill>
                <a:srgbClr val="3A3E40"/>
              </a:solidFill>
            </a:endParaRPr>
          </a:p>
          <a:p>
            <a:pPr marL="914400" lvl="1" indent="-317500" algn="l" rtl="0">
              <a:lnSpc>
                <a:spcPct val="115000"/>
              </a:lnSpc>
              <a:spcBef>
                <a:spcPts val="0"/>
              </a:spcBef>
              <a:spcAft>
                <a:spcPts val="0"/>
              </a:spcAft>
              <a:buClr>
                <a:srgbClr val="3A3E40"/>
              </a:buClr>
              <a:buSzPts val="1400"/>
              <a:buChar char="○"/>
            </a:pPr>
            <a:r>
              <a:rPr lang="en-US" dirty="0" err="1">
                <a:solidFill>
                  <a:srgbClr val="3A3E40"/>
                </a:solidFill>
              </a:rPr>
              <a:t>모든</a:t>
            </a:r>
            <a:r>
              <a:rPr lang="en-US" dirty="0">
                <a:solidFill>
                  <a:srgbClr val="3A3E40"/>
                </a:solidFill>
              </a:rPr>
              <a:t> </a:t>
            </a:r>
            <a:r>
              <a:rPr lang="en-US" dirty="0" err="1">
                <a:solidFill>
                  <a:srgbClr val="3A3E40"/>
                </a:solidFill>
              </a:rPr>
              <a:t>리포지토리에</a:t>
            </a:r>
            <a:r>
              <a:rPr lang="en-US" dirty="0">
                <a:solidFill>
                  <a:srgbClr val="3A3E40"/>
                </a:solidFill>
              </a:rPr>
              <a:t> </a:t>
            </a:r>
            <a:r>
              <a:rPr lang="en-US" dirty="0" err="1">
                <a:solidFill>
                  <a:srgbClr val="3A3E40"/>
                </a:solidFill>
              </a:rPr>
              <a:t>대해</a:t>
            </a:r>
            <a:r>
              <a:rPr lang="en-US" dirty="0">
                <a:solidFill>
                  <a:srgbClr val="3A3E40"/>
                </a:solidFill>
              </a:rPr>
              <a:t> </a:t>
            </a:r>
            <a:r>
              <a:rPr lang="en-US" dirty="0" err="1">
                <a:solidFill>
                  <a:srgbClr val="3A3E40"/>
                </a:solidFill>
              </a:rPr>
              <a:t>하나의</a:t>
            </a:r>
            <a:r>
              <a:rPr lang="en-US" dirty="0">
                <a:solidFill>
                  <a:srgbClr val="3A3E40"/>
                </a:solidFill>
              </a:rPr>
              <a:t> </a:t>
            </a:r>
            <a:r>
              <a:rPr lang="en-US" dirty="0" err="1">
                <a:solidFill>
                  <a:srgbClr val="3A3E40"/>
                </a:solidFill>
              </a:rPr>
              <a:t>중앙</a:t>
            </a:r>
            <a:r>
              <a:rPr lang="en-US" dirty="0">
                <a:solidFill>
                  <a:srgbClr val="3A3E40"/>
                </a:solidFill>
              </a:rPr>
              <a:t> </a:t>
            </a:r>
            <a:r>
              <a:rPr lang="en-US" dirty="0" err="1">
                <a:solidFill>
                  <a:srgbClr val="3A3E40"/>
                </a:solidFill>
              </a:rPr>
              <a:t>집중</a:t>
            </a:r>
            <a:r>
              <a:rPr lang="en-US" dirty="0">
                <a:solidFill>
                  <a:srgbClr val="3A3E40"/>
                </a:solidFill>
              </a:rPr>
              <a:t> </a:t>
            </a:r>
            <a:r>
              <a:rPr lang="en-US" dirty="0" err="1">
                <a:solidFill>
                  <a:srgbClr val="3A3E40"/>
                </a:solidFill>
              </a:rPr>
              <a:t>인스턴스를</a:t>
            </a:r>
            <a:r>
              <a:rPr lang="en-US" dirty="0">
                <a:solidFill>
                  <a:srgbClr val="3A3E40"/>
                </a:solidFill>
              </a:rPr>
              <a:t> </a:t>
            </a:r>
            <a:r>
              <a:rPr lang="en-US" dirty="0" err="1">
                <a:solidFill>
                  <a:srgbClr val="3A3E40"/>
                </a:solidFill>
              </a:rPr>
              <a:t>통해</a:t>
            </a:r>
            <a:r>
              <a:rPr lang="en-US" dirty="0">
                <a:solidFill>
                  <a:srgbClr val="3A3E40"/>
                </a:solidFill>
              </a:rPr>
              <a:t> </a:t>
            </a:r>
            <a:r>
              <a:rPr lang="en-US" dirty="0" err="1">
                <a:solidFill>
                  <a:srgbClr val="3A3E40"/>
                </a:solidFill>
              </a:rPr>
              <a:t>단순화</a:t>
            </a:r>
            <a:r>
              <a:rPr lang="en-US" dirty="0">
                <a:solidFill>
                  <a:srgbClr val="3A3E40"/>
                </a:solidFill>
              </a:rPr>
              <a:t> </a:t>
            </a:r>
            <a:r>
              <a:rPr lang="en-US" dirty="0" err="1">
                <a:solidFill>
                  <a:srgbClr val="3A3E40"/>
                </a:solidFill>
              </a:rPr>
              <a:t>된</a:t>
            </a:r>
            <a:r>
              <a:rPr lang="en-US" dirty="0">
                <a:solidFill>
                  <a:srgbClr val="3A3E40"/>
                </a:solidFill>
              </a:rPr>
              <a:t> </a:t>
            </a:r>
            <a:r>
              <a:rPr lang="en-US" dirty="0" err="1">
                <a:solidFill>
                  <a:srgbClr val="3A3E40"/>
                </a:solidFill>
              </a:rPr>
              <a:t>관리</a:t>
            </a:r>
            <a:r>
              <a:rPr lang="en-US" dirty="0">
                <a:solidFill>
                  <a:srgbClr val="3A3E40"/>
                </a:solidFill>
              </a:rPr>
              <a:t> </a:t>
            </a:r>
            <a:r>
              <a:rPr lang="en-US" dirty="0" err="1">
                <a:solidFill>
                  <a:srgbClr val="3A3E40"/>
                </a:solidFill>
              </a:rPr>
              <a:t>환경을</a:t>
            </a:r>
            <a:r>
              <a:rPr lang="en-US" dirty="0">
                <a:solidFill>
                  <a:srgbClr val="3A3E40"/>
                </a:solidFill>
              </a:rPr>
              <a:t> </a:t>
            </a:r>
            <a:r>
              <a:rPr lang="en-US" dirty="0" err="1">
                <a:solidFill>
                  <a:srgbClr val="3A3E40"/>
                </a:solidFill>
              </a:rPr>
              <a:t>제공</a:t>
            </a:r>
            <a:r>
              <a:rPr lang="en-US" dirty="0">
                <a:solidFill>
                  <a:srgbClr val="3A3E40"/>
                </a:solidFill>
              </a:rPr>
              <a:t> </a:t>
            </a:r>
            <a:endParaRPr dirty="0">
              <a:solidFill>
                <a:srgbClr val="3A3E40"/>
              </a:solidFill>
            </a:endParaRPr>
          </a:p>
          <a:p>
            <a:pPr marL="457200" lvl="0" indent="-330200" algn="l" rtl="0">
              <a:lnSpc>
                <a:spcPct val="115000"/>
              </a:lnSpc>
              <a:spcBef>
                <a:spcPts val="0"/>
              </a:spcBef>
              <a:spcAft>
                <a:spcPts val="0"/>
              </a:spcAft>
              <a:buClr>
                <a:srgbClr val="3A3E40"/>
              </a:buClr>
              <a:buSzPts val="1600"/>
              <a:buChar char="●"/>
            </a:pPr>
            <a:r>
              <a:rPr lang="en-US" dirty="0" err="1">
                <a:solidFill>
                  <a:srgbClr val="3A3E40"/>
                </a:solidFill>
              </a:rPr>
              <a:t>도입</a:t>
            </a:r>
            <a:r>
              <a:rPr lang="en-US" dirty="0">
                <a:solidFill>
                  <a:srgbClr val="3A3E40"/>
                </a:solidFill>
              </a:rPr>
              <a:t> </a:t>
            </a:r>
            <a:r>
              <a:rPr lang="en-US" dirty="0" err="1">
                <a:solidFill>
                  <a:srgbClr val="3A3E40"/>
                </a:solidFill>
              </a:rPr>
              <a:t>라이센스</a:t>
            </a:r>
            <a:r>
              <a:rPr lang="en-US" dirty="0">
                <a:solidFill>
                  <a:srgbClr val="3A3E40"/>
                </a:solidFill>
              </a:rPr>
              <a:t> : Premium Edition</a:t>
            </a:r>
            <a:endParaRPr dirty="0">
              <a:solidFill>
                <a:srgbClr val="3A3E40"/>
              </a:solidFill>
            </a:endParaRPr>
          </a:p>
        </p:txBody>
      </p:sp>
      <p:pic>
        <p:nvPicPr>
          <p:cNvPr id="2" name="그림 1">
            <a:extLst>
              <a:ext uri="{FF2B5EF4-FFF2-40B4-BE49-F238E27FC236}">
                <a16:creationId xmlns:a16="http://schemas.microsoft.com/office/drawing/2014/main" id="{D8CAC2CD-54FC-9541-BE62-DEBD95B35F80}"/>
              </a:ext>
            </a:extLst>
          </p:cNvPr>
          <p:cNvPicPr>
            <a:picLocks noChangeAspect="1"/>
          </p:cNvPicPr>
          <p:nvPr/>
        </p:nvPicPr>
        <p:blipFill>
          <a:blip r:embed="rId3"/>
          <a:stretch>
            <a:fillRect/>
          </a:stretch>
        </p:blipFill>
        <p:spPr>
          <a:xfrm>
            <a:off x="355600" y="990600"/>
            <a:ext cx="8432800" cy="3162300"/>
          </a:xfrm>
          <a:prstGeom prst="rect">
            <a:avLst/>
          </a:prstGeom>
        </p:spPr>
      </p:pic>
    </p:spTree>
    <p:extLst>
      <p:ext uri="{BB962C8B-B14F-4D97-AF65-F5344CB8AC3E}">
        <p14:creationId xmlns:p14="http://schemas.microsoft.com/office/powerpoint/2010/main" val="2785519779"/>
      </p:ext>
    </p:extLst>
  </p:cSld>
  <p:clrMapOvr>
    <a:masterClrMapping/>
  </p:clrMapOvr>
</p:sld>
</file>

<file path=ppt/theme/theme1.xml><?xml version="1.0" encoding="utf-8"?>
<a:theme xmlns:a="http://schemas.openxmlformats.org/drawingml/2006/main" name="GitLab">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2023</Words>
  <Application>Microsoft Macintosh PowerPoint</Application>
  <PresentationFormat>화면 슬라이드 쇼(16:9)</PresentationFormat>
  <Paragraphs>417</Paragraphs>
  <Slides>26</Slides>
  <Notes>26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26</vt:i4>
      </vt:variant>
    </vt:vector>
  </HeadingPairs>
  <TitlesOfParts>
    <vt:vector size="33" baseType="lpstr">
      <vt:lpstr>Source Sans Pro</vt:lpstr>
      <vt:lpstr>Source Sans Pro Light</vt:lpstr>
      <vt:lpstr>Lato Light</vt:lpstr>
      <vt:lpstr>Lato</vt:lpstr>
      <vt:lpstr>Arial</vt:lpstr>
      <vt:lpstr>Helvetica Neue</vt:lpstr>
      <vt:lpstr>GitLab</vt:lpstr>
      <vt:lpstr>GEO Architecture</vt:lpstr>
      <vt:lpstr>Agenda             </vt:lpstr>
      <vt:lpstr>GEO architecture by GitLab</vt:lpstr>
      <vt:lpstr>Recommended GEO architecture</vt:lpstr>
      <vt:lpstr>Recommended GEO architecture</vt:lpstr>
      <vt:lpstr>소요 되는 AWS 서비스 및 하드웨어 스펙 </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Migration 준비 사항</vt:lpstr>
      <vt:lpstr>금융권 주요 고객 사례 - Goldman Sachs</vt:lpstr>
      <vt:lpstr>금융권 주요 고객 사례 - Goldman Sachs</vt:lpstr>
      <vt:lpstr>금융권 주요 고객 사례 - FINANCIAL INSTITUTION</vt:lpstr>
      <vt:lpstr>금융권 주요 고객 사례 - FINANCIAL INSTITUTION</vt:lpstr>
      <vt:lpstr>금융권 주요 고객 사례 - Worldline</vt:lpstr>
      <vt:lpstr>금융권 주요 고객 사례 - Worldline</vt:lpstr>
      <vt:lpstr>금융권 주요 고객 사례 - 기타 사례들</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금융권 고객 사례 모음</dc:title>
  <cp:lastModifiedBy>7358</cp:lastModifiedBy>
  <cp:revision>14</cp:revision>
  <dcterms:modified xsi:type="dcterms:W3CDTF">2020-03-23T02:28:05Z</dcterms:modified>
</cp:coreProperties>
</file>